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rts/chart1.xml" ContentType="application/vnd.openxmlformats-officedocument.drawingml.char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5.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 id="2147483741" r:id="rId3"/>
    <p:sldMasterId id="2147483785" r:id="rId4"/>
    <p:sldMasterId id="2147483831" r:id="rId5"/>
    <p:sldMasterId id="2147483878" r:id="rId6"/>
  </p:sldMasterIdLst>
  <p:notesMasterIdLst>
    <p:notesMasterId r:id="rId36"/>
  </p:notesMasterIdLst>
  <p:sldIdLst>
    <p:sldId id="4246" r:id="rId7"/>
    <p:sldId id="2134096506" r:id="rId8"/>
    <p:sldId id="2134096335" r:id="rId9"/>
    <p:sldId id="2134096336" r:id="rId10"/>
    <p:sldId id="2134096314" r:id="rId11"/>
    <p:sldId id="2134096342" r:id="rId12"/>
    <p:sldId id="2134096343" r:id="rId13"/>
    <p:sldId id="2134096347" r:id="rId14"/>
    <p:sldId id="2134096348" r:id="rId15"/>
    <p:sldId id="2134096283" r:id="rId16"/>
    <p:sldId id="2134096349" r:id="rId17"/>
    <p:sldId id="2134096350" r:id="rId18"/>
    <p:sldId id="271" r:id="rId19"/>
    <p:sldId id="4313" r:id="rId20"/>
    <p:sldId id="2134096351" r:id="rId21"/>
    <p:sldId id="274" r:id="rId22"/>
    <p:sldId id="275" r:id="rId23"/>
    <p:sldId id="276" r:id="rId24"/>
    <p:sldId id="2134096352" r:id="rId25"/>
    <p:sldId id="2134096353" r:id="rId26"/>
    <p:sldId id="2134096354" r:id="rId27"/>
    <p:sldId id="2134096355" r:id="rId28"/>
    <p:sldId id="281" r:id="rId29"/>
    <p:sldId id="2134096356" r:id="rId30"/>
    <p:sldId id="2134096357" r:id="rId31"/>
    <p:sldId id="2134096358" r:id="rId32"/>
    <p:sldId id="285" r:id="rId33"/>
    <p:sldId id="4266" r:id="rId34"/>
    <p:sldId id="427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848A"/>
    <a:srgbClr val="FF5662"/>
    <a:srgbClr val="C813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6DD797-5E79-8F49-9E37-250C6E08DA4B}" v="1" dt="2022-12-07T21:57:20.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67891" autoAdjust="0"/>
  </p:normalViewPr>
  <p:slideViewPr>
    <p:cSldViewPr snapToGrid="0">
      <p:cViewPr varScale="1">
        <p:scale>
          <a:sx n="85" d="100"/>
          <a:sy n="85" d="100"/>
        </p:scale>
        <p:origin x="2448" y="160"/>
      </p:cViewPr>
      <p:guideLst/>
    </p:cSldViewPr>
  </p:slideViewPr>
  <p:notesTextViewPr>
    <p:cViewPr>
      <p:scale>
        <a:sx n="225" d="100"/>
        <a:sy n="2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pt-BR"/>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AD674-A0D6-4678-AD73-BDAE8B4E4EBA}" type="datetimeFigureOut">
              <a:rPr lang="en-SG" smtClean="0"/>
              <a:t>1/8/2023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EEE0C-76CB-4FAF-B442-5FE685F4B5D7}" type="slidenum">
              <a:rPr lang="en-SG" smtClean="0"/>
              <a:t>‹nº›</a:t>
            </a:fld>
            <a:endParaRPr lang="en-SG"/>
          </a:p>
        </p:txBody>
      </p:sp>
    </p:spTree>
    <p:extLst>
      <p:ext uri="{BB962C8B-B14F-4D97-AF65-F5344CB8AC3E}">
        <p14:creationId xmlns:p14="http://schemas.microsoft.com/office/powerpoint/2010/main" val="2171004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panose="020B0503020203020204"/>
                <a:ea typeface="Intel Clear" panose="020B0604020203020204" pitchFamily="34" charset="0"/>
                <a:cs typeface="Intel Clear" panose="020B0604020203020204" pitchFamily="34" charset="0"/>
              </a:rPr>
              <a:t>“Você se lembra do que aprendemos na aula anterior?” (Resposta dos Jovens)</a:t>
            </a:r>
            <a:endParaRPr lang="en-BR" sz="1800" dirty="0">
              <a:solidFill>
                <a:srgbClr val="000000"/>
              </a:solidFill>
              <a:effectLst/>
              <a:latin typeface="IntelOne Text" panose="020B0503020203020204"/>
              <a:ea typeface="Intel Clear" panose="020B0604020203020204" pitchFamily="34" charset="0"/>
              <a:cs typeface="Intel Clear" panose="020B0604020203020204" pitchFamily="34" charset="0"/>
            </a:endParaRPr>
          </a:p>
          <a:p>
            <a:endParaRPr lang="en-US" dirty="0"/>
          </a:p>
        </p:txBody>
      </p:sp>
      <p:sp>
        <p:nvSpPr>
          <p:cNvPr id="4" name="Slide Number Placeholder 3"/>
          <p:cNvSpPr>
            <a:spLocks noGrp="1"/>
          </p:cNvSpPr>
          <p:nvPr>
            <p:ph type="sldNum" sz="quarter" idx="5"/>
          </p:nvPr>
        </p:nvSpPr>
        <p:spPr/>
        <p:txBody>
          <a:bodyPr/>
          <a:lstStyle/>
          <a:p>
            <a:fld id="{F73EEE0C-76CB-4FAF-B442-5FE685F4B5D7}" type="slidenum">
              <a:rPr lang="pt-BR" smtClean="0"/>
              <a:t>1</a:t>
            </a:fld>
            <a:endParaRPr lang="en-SG"/>
          </a:p>
        </p:txBody>
      </p:sp>
    </p:spTree>
    <p:extLst>
      <p:ext uri="{BB962C8B-B14F-4D97-AF65-F5344CB8AC3E}">
        <p14:creationId xmlns:p14="http://schemas.microsoft.com/office/powerpoint/2010/main" val="2674282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As redes neurais são geralmente modeladas de acordo com o comportamento dos neurônios no cérebro humano. A principal vantagem das redes neurais é que elas são capazes de extrair </a:t>
            </a:r>
            <a:r>
              <a:rPr lang="pt-BR" sz="1800" dirty="0" err="1">
                <a:solidFill>
                  <a:srgbClr val="000000"/>
                </a:solidFill>
                <a:effectLst/>
                <a:latin typeface="IntelOne Text"/>
                <a:ea typeface="Intel Clear" panose="020B0604020203020204" pitchFamily="34" charset="0"/>
                <a:cs typeface="Intel Clear" panose="020B0604020203020204" pitchFamily="34" charset="0"/>
              </a:rPr>
              <a:t>features</a:t>
            </a:r>
            <a:r>
              <a:rPr lang="pt-BR" sz="1800" dirty="0">
                <a:solidFill>
                  <a:srgbClr val="000000"/>
                </a:solidFill>
                <a:effectLst/>
                <a:latin typeface="IntelOne Text"/>
                <a:ea typeface="Intel Clear" panose="020B0604020203020204" pitchFamily="34" charset="0"/>
                <a:cs typeface="Intel Clear" panose="020B0604020203020204" pitchFamily="34" charset="0"/>
              </a:rPr>
              <a:t> de dados automaticamente sem precisar da entrada do programador. Uma rede neural é essencialmente um sistema de organização de algoritmos de aprendizado de máquina para executar determinadas tarefas. É uma maneira rápida e eficiente de resolver problemas para os quais o conjunto de dados é muito grande, como em imagens.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474913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800" dirty="0">
                <a:solidFill>
                  <a:srgbClr val="000000"/>
                </a:solidFill>
                <a:effectLst/>
                <a:latin typeface="IntelOne Text" panose="020B0503020203020204"/>
                <a:ea typeface="Intel Clear" panose="020B0604020203020204" pitchFamily="34" charset="0"/>
                <a:cs typeface="Intel Clear" panose="020B0604020203020204" pitchFamily="34" charset="0"/>
              </a:rPr>
              <a:t>Esta é uma representação de como as redes neurais funcionam. Observe que as regras (extração de recursos) são determinadas automaticamente e não precisam ser introduzidas, ao contrário do aprendizado de máquina tradicional.</a:t>
            </a:r>
            <a:endParaRPr lang="en-BR" sz="1800" dirty="0">
              <a:solidFill>
                <a:srgbClr val="000000"/>
              </a:solidFill>
              <a:effectLst/>
              <a:latin typeface="IntelOne Text" panose="020B0503020203020204"/>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218859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800" dirty="0">
                <a:solidFill>
                  <a:srgbClr val="000000"/>
                </a:solidFill>
                <a:effectLst/>
                <a:latin typeface="IntelOne Text" panose="020B0503020203020204"/>
                <a:ea typeface="Intel Clear" panose="020B0604020203020204" pitchFamily="34" charset="0"/>
                <a:cs typeface="Intel Clear" panose="020B0604020203020204" pitchFamily="34" charset="0"/>
              </a:rPr>
              <a:t>Este é um exemplo de código de construção de uma rede neural. Parece simples no código certo, o que você acha que está fazendo?</a:t>
            </a:r>
            <a:endParaRPr lang="en-BR" sz="1800" dirty="0">
              <a:solidFill>
                <a:srgbClr val="000000"/>
              </a:solidFill>
              <a:effectLst/>
              <a:latin typeface="IntelOne Text" panose="020B0503020203020204"/>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227919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Isso é o que ele cria! Como você acha que isso vai funcionar? Pense sobre como o cérebro funciona. Como você sabe que um cachorro é um cachorro? [Desde receber informações sensoriais até processá-las no cérebro para uma saída] Qual é a velocidade dos neurônios em seu cérebro? [Respostas dos jovens] As redes neurais funcionam de maneira semelhante, e hoje teremos uma atividade para imitar essa rede.</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F73EEE0C-76CB-4FAF-B442-5FE685F4B5D7}" type="slidenum">
              <a:rPr lang="pt-BR" smtClean="0"/>
              <a:t>13</a:t>
            </a:fld>
            <a:endParaRPr lang="en-SG"/>
          </a:p>
        </p:txBody>
      </p:sp>
    </p:spTree>
    <p:extLst>
      <p:ext uri="{BB962C8B-B14F-4D97-AF65-F5344CB8AC3E}">
        <p14:creationId xmlns:p14="http://schemas.microsoft.com/office/powerpoint/2010/main" val="3977328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102832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Esta é uma imagem de uma rede neural. Você recebeu cartões de instruções. Você é um nó na camada de entrada, camada oculta 1, camada oculta 2 ou camada de saída.</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O que a camada de entrada deve fazer? [Peça aos jovens que leiam as instruções.] [Peça as diferentes camadas]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Vamos nos organizar para formar essas camadas.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[Durante a atividade, você pode fazer com que os jovens tenham um número diferente de nós nas camadas para ver como produzir alterações. Ou você pode competir entre duas redes neurais para ver quem é mais rápido.]</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[Após a atividade, pergunte o que eles aprenderam. Você também pode perguntar como eles acham que a saída pode ser mais precisa? Os jovens podem perguntar por que o computador não pode simplesmente classificar a imagem imediatamente, por que a necessidade de passar por tantas camadas.]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232763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As redes neurais são inspiradas em como nosso cérebro funciona. Temos neurônios no cérebro que transportam impulsos elétricos para diferentes partes do cérebro/corpo, ajudando-nos a fazer conexões.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F73EEE0C-76CB-4FAF-B442-5FE685F4B5D7}" type="slidenum">
              <a:rPr lang="pt-BR" smtClean="0"/>
              <a:t>16</a:t>
            </a:fld>
            <a:endParaRPr lang="en-SG"/>
          </a:p>
        </p:txBody>
      </p:sp>
    </p:spTree>
    <p:extLst>
      <p:ext uri="{BB962C8B-B14F-4D97-AF65-F5344CB8AC3E}">
        <p14:creationId xmlns:p14="http://schemas.microsoft.com/office/powerpoint/2010/main" val="1437631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Nas redes neurais, os neurônios chamamos de nós. Cada nó pode ser pensado como contendo um algoritmo de aprendizado de máquina.</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F73EEE0C-76CB-4FAF-B442-5FE685F4B5D7}" type="slidenum">
              <a:rPr lang="pt-BR" smtClean="0"/>
              <a:t>17</a:t>
            </a:fld>
            <a:endParaRPr lang="en-SG"/>
          </a:p>
        </p:txBody>
      </p:sp>
    </p:spTree>
    <p:extLst>
      <p:ext uri="{BB962C8B-B14F-4D97-AF65-F5344CB8AC3E}">
        <p14:creationId xmlns:p14="http://schemas.microsoft.com/office/powerpoint/2010/main" val="1262189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É assim que o código se parece, como vimos anteriormente. Observe o termo convolução. Iremos explorar isso em módulos subsequentes.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F73EEE0C-76CB-4FAF-B442-5FE685F4B5D7}" type="slidenum">
              <a:rPr lang="pt-BR" smtClean="0"/>
              <a:t>18</a:t>
            </a:fld>
            <a:endParaRPr lang="en-SG"/>
          </a:p>
        </p:txBody>
      </p:sp>
    </p:spTree>
    <p:extLst>
      <p:ext uri="{BB962C8B-B14F-4D97-AF65-F5344CB8AC3E}">
        <p14:creationId xmlns:p14="http://schemas.microsoft.com/office/powerpoint/2010/main" val="1369399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O código do slide anterior cria camadas da rede, e essas camadas dividem os recursos da imagem para permitir que o computador classifique ou reconheça as imagens. É por isso que dizemos que as redes neurais possuem extração automática de </a:t>
            </a:r>
            <a:r>
              <a:rPr lang="pt-BR" sz="1800" dirty="0" err="1">
                <a:solidFill>
                  <a:srgbClr val="000000"/>
                </a:solidFill>
                <a:effectLst/>
                <a:latin typeface="IntelOne Text"/>
                <a:ea typeface="Intel Clear" panose="020B0604020203020204" pitchFamily="34" charset="0"/>
                <a:cs typeface="Intel Clear" panose="020B0604020203020204" pitchFamily="34" charset="0"/>
              </a:rPr>
              <a:t>features</a:t>
            </a:r>
            <a:r>
              <a:rPr lang="pt-BR" sz="1800" dirty="0">
                <a:solidFill>
                  <a:srgbClr val="000000"/>
                </a:solidFill>
                <a:effectLst/>
                <a:latin typeface="IntelOne Text"/>
                <a:ea typeface="Intel Clear" panose="020B0604020203020204" pitchFamily="34" charset="0"/>
                <a:cs typeface="Intel Clear" panose="020B0604020203020204" pitchFamily="34" charset="0"/>
              </a:rPr>
              <a:t>.</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4009743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400" dirty="0"/>
          </a:p>
        </p:txBody>
      </p:sp>
    </p:spTree>
    <p:extLst>
      <p:ext uri="{BB962C8B-B14F-4D97-AF65-F5344CB8AC3E}">
        <p14:creationId xmlns:p14="http://schemas.microsoft.com/office/powerpoint/2010/main" val="348852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Isso é o que os computadores veem quando olham para uma imagem. À direita estão os valores de pixel.</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3770898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Da camada de entrada para a camada oculta, uma matriz matemática faz sua operação para </a:t>
            </a:r>
            <a:r>
              <a:rPr lang="pt-BR" sz="1800" dirty="0" err="1">
                <a:solidFill>
                  <a:srgbClr val="000000"/>
                </a:solidFill>
                <a:effectLst/>
                <a:latin typeface="IntelOne Text"/>
                <a:ea typeface="Intel Clear" panose="020B0604020203020204" pitchFamily="34" charset="0"/>
                <a:cs typeface="Intel Clear" panose="020B0604020203020204" pitchFamily="34" charset="0"/>
              </a:rPr>
              <a:t>convolucionar</a:t>
            </a:r>
            <a:r>
              <a:rPr lang="pt-BR" sz="1800" dirty="0">
                <a:solidFill>
                  <a:srgbClr val="000000"/>
                </a:solidFill>
                <a:effectLst/>
                <a:latin typeface="IntelOne Text"/>
                <a:ea typeface="Intel Clear" panose="020B0604020203020204" pitchFamily="34" charset="0"/>
                <a:cs typeface="Intel Clear" panose="020B0604020203020204" pitchFamily="34" charset="0"/>
              </a:rPr>
              <a:t> a imagem.</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1383535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E recursos como bordas e cores simples são detectados.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1813184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Esta é uma visão geral de como uma rede neural funciona, onde os pesos são atualizados e o modelo fica mais preciso ao fazer as predições. A ponderação é a ideia de dar mais vantagens a determinados nós em comparação com outros.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F73EEE0C-76CB-4FAF-B442-5FE685F4B5D7}" type="slidenum">
              <a:rPr lang="pt-BR" smtClean="0"/>
              <a:t>23</a:t>
            </a:fld>
            <a:endParaRPr lang="en-SG"/>
          </a:p>
        </p:txBody>
      </p:sp>
    </p:spTree>
    <p:extLst>
      <p:ext uri="{BB962C8B-B14F-4D97-AF65-F5344CB8AC3E}">
        <p14:creationId xmlns:p14="http://schemas.microsoft.com/office/powerpoint/2010/main" val="2659249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É importante entender que as redes neurais são particularmente úteis nos casos em que é mais fácil aprender com exemplos anteriores ou não existe uma abordagem algorítmica (semelhante à programação). As aplicações acima são apenas alguns casos de uso diário de redes neurais que vemos com frequência. Tarefas de classificação que consistem em um grande número de recursos (identificar o rosto de uma pessoa) e que são de natureza complexa geralmente são mais fáceis de serem realizadas usando redes neurais.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endParaRPr lang="en-US" dirty="0"/>
          </a:p>
        </p:txBody>
      </p:sp>
    </p:spTree>
    <p:extLst>
      <p:ext uri="{BB962C8B-B14F-4D97-AF65-F5344CB8AC3E}">
        <p14:creationId xmlns:p14="http://schemas.microsoft.com/office/powerpoint/2010/main" val="1196085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529917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A partir de agora, fomos apresentados a 4 tipos de algoritmos de IA, ou seja, classificação, agrupamento, árvores de decisão e redes neurais. Vamos considerar como podemos escolher qual deles seria mais adequado para nossos propósitos.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Este fluxograma representa como podemos fazer isso. O primeiro parâmetro que devemos considerar é a disponibilidade de dados rotulados. O segundo parâmetro que devemos considerar é o número de pontos de dados com os quais temos que lidar.</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Normalmente, quando trabalhamos com dados numéricos, lidamos com dados rotulados de tamanho amostral pequeno.</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Quando estamos trabalhando com dados de vídeo, geralmente lidamos com um grande conjunto de dados não rotulados. Não que os vídeos sejam analisados quadro a quadro. Em geral, normalmente usamos 30 quadros por segundo de imagens de vídeo. Assim, um vídeo de 1 minuto tem 1800 quadros. Isso aumenta rapidamente!</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lnSpc>
                <a:spcPct val="115000"/>
              </a:lnSpc>
            </a:pPr>
            <a:endParaRPr lang="en-US" dirty="0"/>
          </a:p>
        </p:txBody>
      </p:sp>
    </p:spTree>
    <p:extLst>
      <p:ext uri="{BB962C8B-B14F-4D97-AF65-F5344CB8AC3E}">
        <p14:creationId xmlns:p14="http://schemas.microsoft.com/office/powerpoint/2010/main" val="1853171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Aqui está um fluxograma mais detalhado de quando decidimos usar uma árvore de decisão ou rede neural. </a:t>
            </a:r>
            <a:r>
              <a:rPr lang="pt-BR" sz="1800" u="sng" dirty="0">
                <a:solidFill>
                  <a:srgbClr val="000000"/>
                </a:solidFill>
                <a:effectLst/>
                <a:latin typeface="IntelOne Text"/>
                <a:ea typeface="Intel Clear" panose="020B0604020203020204" pitchFamily="34" charset="0"/>
                <a:cs typeface="Intel Clear" panose="020B0604020203020204" pitchFamily="34" charset="0"/>
                <a:hlinkClick r:id="rId3"/>
              </a:rPr>
              <a:t>https://scikit-learn.org/stable/tutorial/machine_learning_map/index.html</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[Você pode mostrar este link para um mapa mais detalhado]</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fld id="{F73EEE0C-76CB-4FAF-B442-5FE685F4B5D7}" type="slidenum">
              <a:rPr lang="pt-BR" smtClean="0"/>
              <a:t>27</a:t>
            </a:fld>
            <a:endParaRPr lang="en-SG"/>
          </a:p>
        </p:txBody>
      </p:sp>
    </p:spTree>
    <p:extLst>
      <p:ext uri="{BB962C8B-B14F-4D97-AF65-F5344CB8AC3E}">
        <p14:creationId xmlns:p14="http://schemas.microsoft.com/office/powerpoint/2010/main" val="9098137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pt-BR" sz="1800" dirty="0">
                <a:solidFill>
                  <a:srgbClr val="000000"/>
                </a:solidFill>
                <a:effectLst/>
                <a:latin typeface="IntelOne Text" panose="020B0503020203020204"/>
                <a:ea typeface="Intel Clear" panose="020B0604020203020204" pitchFamily="34" charset="0"/>
                <a:cs typeface="Intel Clear" panose="020B0604020203020204" pitchFamily="34" charset="0"/>
              </a:rPr>
              <a:t>[Feche a aula com uma discussão sobre todo o processo de IA e o que eles aprenderam. Se a turma for muito grande, os orientadores podem dividir a turma em dois, e cada orientador leva cinco grupos para discutir.]</a:t>
            </a:r>
            <a:endParaRPr lang="en-BR" sz="1800" dirty="0">
              <a:solidFill>
                <a:srgbClr val="000000"/>
              </a:solidFill>
              <a:effectLst/>
              <a:latin typeface="IntelOne Text" panose="020B0503020203020204"/>
              <a:ea typeface="Intel Clear" panose="020B0604020203020204" pitchFamily="34" charset="0"/>
              <a:cs typeface="Intel Clear" panose="020B0604020203020204" pitchFamily="34" charset="0"/>
            </a:endParaRPr>
          </a:p>
          <a:p>
            <a:pPr algn="just">
              <a:lnSpc>
                <a:spcPct val="115000"/>
              </a:lnSpc>
            </a:pPr>
            <a:endParaRPr lang="en-SG" dirty="0"/>
          </a:p>
        </p:txBody>
      </p:sp>
    </p:spTree>
    <p:extLst>
      <p:ext uri="{BB962C8B-B14F-4D97-AF65-F5344CB8AC3E}">
        <p14:creationId xmlns:p14="http://schemas.microsoft.com/office/powerpoint/2010/main" val="20887407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endParaRPr lang="en-US" sz="1100" dirty="0">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95482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panose="020B0503020203020204"/>
                <a:ea typeface="Intel Clear" panose="020B0604020203020204" pitchFamily="34" charset="0"/>
                <a:cs typeface="Intel Clear" panose="020B0604020203020204" pitchFamily="34" charset="0"/>
              </a:rPr>
              <a:t>Você se lembra de como são as Árvores de Decisão?</a:t>
            </a:r>
            <a:endParaRPr lang="en-BR" sz="1800" dirty="0">
              <a:solidFill>
                <a:srgbClr val="000000"/>
              </a:solidFill>
              <a:effectLst/>
              <a:latin typeface="IntelOne Text" panose="020B0503020203020204"/>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EEE0C-76CB-4FAF-B442-5FE685F4B5D7}"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655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pt-BR" sz="1800" i="1" dirty="0">
                <a:solidFill>
                  <a:srgbClr val="000000"/>
                </a:solidFill>
                <a:effectLst/>
                <a:latin typeface="IntelOne Text" panose="020B0503020203020204"/>
                <a:ea typeface="Intel Clear" panose="020B0604020203020204" pitchFamily="34" charset="0"/>
                <a:cs typeface="Intel Clear" panose="020B0604020203020204" pitchFamily="34" charset="0"/>
              </a:rPr>
              <a:t>Faça com que os jovens recapitulem o exercício da Árvore de Decisão. </a:t>
            </a:r>
          </a:p>
          <a:p>
            <a:pPr algn="just">
              <a:spcAft>
                <a:spcPts val="600"/>
              </a:spcAft>
            </a:pPr>
            <a:endParaRPr lang="en-BR" sz="1800" dirty="0">
              <a:solidFill>
                <a:srgbClr val="000000"/>
              </a:solidFill>
              <a:effectLst/>
              <a:latin typeface="IntelOne Text" panose="020B0503020203020204"/>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panose="020B0503020203020204"/>
                <a:ea typeface="Intel Clear" panose="020B0604020203020204" pitchFamily="34" charset="0"/>
                <a:cs typeface="Intel Clear" panose="020B0604020203020204" pitchFamily="34" charset="0"/>
              </a:rPr>
              <a:t>Esta é a estrutura básica de uma árvore de decisão (raiz, ramo e folha) onde os ramos são a condição, por exemplo : no Contador de História, se você disser 'vá para a esquerda', isso é uma condição e a folha que é dita depois é a decisão ou resultado. O que você pode me dizer sobre dados ruidosos e </a:t>
            </a:r>
            <a:r>
              <a:rPr lang="pt-BR" sz="1800" dirty="0" err="1">
                <a:solidFill>
                  <a:srgbClr val="000000"/>
                </a:solidFill>
                <a:effectLst/>
                <a:latin typeface="IntelOne Text" panose="020B0503020203020204"/>
                <a:ea typeface="Intel Clear" panose="020B0604020203020204" pitchFamily="34" charset="0"/>
                <a:cs typeface="Intel Clear" panose="020B0604020203020204" pitchFamily="34" charset="0"/>
              </a:rPr>
              <a:t>sobreajuste</a:t>
            </a:r>
            <a:r>
              <a:rPr lang="pt-BR" sz="1800" dirty="0">
                <a:solidFill>
                  <a:srgbClr val="000000"/>
                </a:solidFill>
                <a:effectLst/>
                <a:latin typeface="IntelOne Text" panose="020B0503020203020204"/>
                <a:ea typeface="Intel Clear" panose="020B0604020203020204" pitchFamily="34" charset="0"/>
                <a:cs typeface="Intel Clear" panose="020B0604020203020204" pitchFamily="34" charset="0"/>
              </a:rPr>
              <a:t>?</a:t>
            </a:r>
            <a:endParaRPr lang="en-BR" sz="1800" dirty="0">
              <a:solidFill>
                <a:srgbClr val="000000"/>
              </a:solidFill>
              <a:effectLst/>
              <a:latin typeface="IntelOne Text" panose="020B0503020203020204"/>
              <a:ea typeface="Intel Clear" panose="020B0604020203020204" pitchFamily="34" charset="0"/>
              <a:cs typeface="Intel Clear" panose="020B0604020203020204" pitchFamily="34" charset="0"/>
            </a:endParaRPr>
          </a:p>
          <a:p>
            <a:endParaRPr lang="en-SG" dirty="0"/>
          </a:p>
        </p:txBody>
      </p:sp>
    </p:spTree>
    <p:extLst>
      <p:ext uri="{BB962C8B-B14F-4D97-AF65-F5344CB8AC3E}">
        <p14:creationId xmlns:p14="http://schemas.microsoft.com/office/powerpoint/2010/main" val="2081063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Você se lembra de como os computadores classificam e veem as imagens?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endParaRPr lang="en-SG" dirty="0"/>
          </a:p>
        </p:txBody>
      </p:sp>
    </p:spTree>
    <p:extLst>
      <p:ext uri="{BB962C8B-B14F-4D97-AF65-F5344CB8AC3E}">
        <p14:creationId xmlns:p14="http://schemas.microsoft.com/office/powerpoint/2010/main" val="224357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800" dirty="0">
                <a:solidFill>
                  <a:srgbClr val="000000"/>
                </a:solidFill>
                <a:effectLst/>
                <a:latin typeface="IntelOne Text" panose="020B0503020203020204"/>
                <a:ea typeface="Intel Clear" panose="020B0604020203020204" pitchFamily="34" charset="0"/>
                <a:cs typeface="Intel Clear" panose="020B0604020203020204" pitchFamily="34" charset="0"/>
              </a:rPr>
              <a:t>Tentamos fazer um classificador de letras simples. Quais foram alguns dos desafios que enfrentamos?</a:t>
            </a:r>
            <a:endParaRPr lang="en-BR" sz="1800" dirty="0">
              <a:solidFill>
                <a:srgbClr val="000000"/>
              </a:solidFill>
              <a:effectLst/>
              <a:latin typeface="IntelOne Text" panose="020B0503020203020204"/>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184855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solidFill>
                  <a:srgbClr val="000000"/>
                </a:solidFill>
                <a:effectLst/>
                <a:latin typeface="IntelOne Text" panose="020B0503020203020204"/>
                <a:ea typeface="Intel Clear" panose="020B0604020203020204" pitchFamily="34" charset="0"/>
                <a:cs typeface="Intel Clear" panose="020B0604020203020204" pitchFamily="34" charset="0"/>
              </a:rPr>
              <a:t>Antes de começarmos com esta atividade, o que você acha que é uma rede neural? O termo “neurônio” soa familiar?</a:t>
            </a:r>
            <a:endParaRPr lang="en-BR" sz="1800" dirty="0">
              <a:solidFill>
                <a:srgbClr val="000000"/>
              </a:solidFill>
              <a:effectLst/>
              <a:latin typeface="IntelOne Text" panose="020B0503020203020204"/>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EEE0C-76CB-4FAF-B442-5FE685F4B5D7}"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0736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pt-BR" sz="1800" dirty="0">
                <a:solidFill>
                  <a:srgbClr val="000000"/>
                </a:solidFill>
                <a:effectLst/>
                <a:latin typeface="IntelOne Text"/>
                <a:ea typeface="Intel Clear" panose="020B0604020203020204" pitchFamily="34" charset="0"/>
                <a:cs typeface="Intel Clear" panose="020B0604020203020204" pitchFamily="34" charset="0"/>
              </a:rPr>
              <a:t>No aprendizado de máquina, o que você deseja realizar é que a máquina produza o modelo para você. O que você fornecerá são os dados de treinamento e a máquina passará por um processo de treinamento e produzirá o modelo. </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4200911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Regressão e classificação são exemplos de algoritmos de aprendizado supervisionado. Na regressão, o algoritmo gera uma função de mapeamento a partir dos dados fornecidos, representados pela linha sólida. Com isso, somos capazes de prever dados futuros. </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endParaRPr lang="pt-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Na classificação, o algoritmo é capaz de determinar a qual conjunto um determinado ponto de dados pertence por meio de uma função de classificação representada pela linha pontilhada.</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endParaRPr lang="pt-BR" sz="1800" dirty="0">
              <a:solidFill>
                <a:srgbClr val="000000"/>
              </a:solidFill>
              <a:effectLst/>
              <a:latin typeface="IntelOne Text"/>
              <a:ea typeface="Intel Clear" panose="020B0604020203020204" pitchFamily="34" charset="0"/>
              <a:cs typeface="Intel Clear" panose="020B0604020203020204" pitchFamily="34" charset="0"/>
            </a:endParaRPr>
          </a:p>
          <a:p>
            <a:pPr algn="just">
              <a:spcAft>
                <a:spcPts val="600"/>
              </a:spcAft>
            </a:pPr>
            <a:r>
              <a:rPr lang="pt-BR" sz="1800" dirty="0">
                <a:solidFill>
                  <a:srgbClr val="000000"/>
                </a:solidFill>
                <a:effectLst/>
                <a:latin typeface="IntelOne Text"/>
                <a:ea typeface="Intel Clear" panose="020B0604020203020204" pitchFamily="34" charset="0"/>
                <a:cs typeface="Intel Clear" panose="020B0604020203020204" pitchFamily="34" charset="0"/>
              </a:rPr>
              <a:t>Agrupamento é um exemplo de aprendizado não supervisionado. No agrupamento, o algoritmo determina o cluster ou clusters que fazem parte de um determinado conjunto de dados.</a:t>
            </a:r>
            <a:endParaRPr lang="en-BR" sz="1800" dirty="0">
              <a:solidFill>
                <a:srgbClr val="000000"/>
              </a:solidFill>
              <a:effectLst/>
              <a:latin typeface="IntelOne Text"/>
              <a:ea typeface="Intel Clear" panose="020B0604020203020204" pitchFamily="34" charset="0"/>
              <a:cs typeface="Intel Clear" panose="020B0604020203020204" pitchFamily="34" charset="0"/>
            </a:endParaRPr>
          </a:p>
          <a:p>
            <a:pPr algn="just">
              <a:lnSpc>
                <a:spcPct val="115000"/>
              </a:lnSpc>
            </a:pPr>
            <a:endParaRPr lang="en-SG" dirty="0"/>
          </a:p>
        </p:txBody>
      </p:sp>
    </p:spTree>
    <p:extLst>
      <p:ext uri="{BB962C8B-B14F-4D97-AF65-F5344CB8AC3E}">
        <p14:creationId xmlns:p14="http://schemas.microsoft.com/office/powerpoint/2010/main" val="159292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8.emf"/><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4.xml"/><Relationship Id="rId4" Type="http://schemas.openxmlformats.org/officeDocument/2006/relationships/image" Target="../media/image7.emf"/></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8.emf"/><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5.xml"/><Relationship Id="rId4" Type="http://schemas.openxmlformats.org/officeDocument/2006/relationships/image" Target="../media/image16.png"/></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5.xml"/><Relationship Id="rId4" Type="http://schemas.openxmlformats.org/officeDocument/2006/relationships/image" Target="../media/image7.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8.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8.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1.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tx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1084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Full page Image, Delete Title if Necessary</a:t>
            </a:r>
          </a:p>
        </p:txBody>
      </p:sp>
    </p:spTree>
    <p:extLst>
      <p:ext uri="{BB962C8B-B14F-4D97-AF65-F5344CB8AC3E}">
        <p14:creationId xmlns:p14="http://schemas.microsoft.com/office/powerpoint/2010/main" val="24690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281726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883568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193587615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66385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26328358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89758114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8262087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325575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1674722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675272"/>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tx1"/>
                </a:solidFill>
              </a:defRPr>
            </a:lvl1pPr>
          </a:lstStyle>
          <a:p>
            <a:pPr lvl="0"/>
            <a:endParaRPr lang="en-US" dirty="0"/>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314984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6616535"/>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309697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61856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27584429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9035724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6986777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7732528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535449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77253868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4927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904757-0BCE-43E0-B532-03C2C6E078C6}"/>
              </a:ext>
            </a:extLst>
          </p:cNvPr>
          <p:cNvSpPr/>
          <p:nvPr userDrawn="1"/>
        </p:nvSpPr>
        <p:spPr>
          <a:xfrm>
            <a:off x="0" y="0"/>
            <a:ext cx="12187537" cy="6857253"/>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tx1"/>
                </a:solidFill>
              </a:defRPr>
            </a:lvl1pPr>
          </a:lstStyle>
          <a:p>
            <a:pPr lvl="0"/>
            <a:endParaRPr lang="en-US" dirty="0"/>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Rectangle 3">
            <a:extLst>
              <a:ext uri="{FF2B5EF4-FFF2-40B4-BE49-F238E27FC236}">
                <a16:creationId xmlns:a16="http://schemas.microsoft.com/office/drawing/2014/main" id="{CCAD4724-1289-4B75-94BB-CC6B69D6FAAE}"/>
              </a:ext>
            </a:extLst>
          </p:cNvPr>
          <p:cNvSpPr/>
          <p:nvPr userDrawn="1"/>
        </p:nvSpPr>
        <p:spPr>
          <a:xfrm>
            <a:off x="0" y="6407451"/>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83604FCD-98EA-4D03-A58B-55050BAA478D}"/>
              </a:ext>
            </a:extLst>
          </p:cNvPr>
          <p:cNvSpPr/>
          <p:nvPr userDrawn="1"/>
        </p:nvSpPr>
        <p:spPr>
          <a:xfrm rot="5400000">
            <a:off x="8758537"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FFEEF1FA-162D-40A2-9437-BF14F14BF589}"/>
              </a:ext>
            </a:extLst>
          </p:cNvPr>
          <p:cNvSpPr/>
          <p:nvPr userDrawn="1"/>
        </p:nvSpPr>
        <p:spPr>
          <a:xfrm>
            <a:off x="5503530" y="6515477"/>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7" name="TextBox 6">
            <a:extLst>
              <a:ext uri="{FF2B5EF4-FFF2-40B4-BE49-F238E27FC236}">
                <a16:creationId xmlns:a16="http://schemas.microsoft.com/office/drawing/2014/main" id="{17397FD2-2ABA-4E0F-A15C-35AF6E0A0F19}"/>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1"/>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800" b="0" i="0" u="none" strike="noStrike" cap="none" spc="0" normalizeH="0" baseline="0" dirty="0" err="1">
              <a:ln>
                <a:noFill/>
              </a:ln>
              <a:solidFill>
                <a:schemeClr val="tx1"/>
              </a:solidFill>
              <a:effectLst/>
              <a:uFillTx/>
              <a:latin typeface="+mn-lt"/>
              <a:ea typeface="+mn-ea"/>
              <a:cs typeface="+mn-cs"/>
              <a:sym typeface="Helvetica Neue"/>
            </a:endParaRPr>
          </a:p>
        </p:txBody>
      </p:sp>
      <p:pic>
        <p:nvPicPr>
          <p:cNvPr id="8" name="Image" descr="Image">
            <a:extLst>
              <a:ext uri="{FF2B5EF4-FFF2-40B4-BE49-F238E27FC236}">
                <a16:creationId xmlns:a16="http://schemas.microsoft.com/office/drawing/2014/main" id="{D4698879-6ED1-4AC6-B7AC-E5B3C1038AC4}"/>
              </a:ext>
            </a:extLst>
          </p:cNvPr>
          <p:cNvPicPr>
            <a:picLocks noChangeAspect="1"/>
          </p:cNvPicPr>
          <p:nvPr userDrawn="1"/>
        </p:nvPicPr>
        <p:blipFill>
          <a:blip r:embed="rId2"/>
          <a:stretch>
            <a:fillRect/>
          </a:stretch>
        </p:blipFill>
        <p:spPr>
          <a:xfrm>
            <a:off x="11151433" y="6533559"/>
            <a:ext cx="491250" cy="190501"/>
          </a:xfrm>
          <a:prstGeom prst="rect">
            <a:avLst/>
          </a:prstGeom>
          <a:ln w="12700">
            <a:miter lim="400000"/>
          </a:ln>
        </p:spPr>
      </p:pic>
    </p:spTree>
    <p:extLst>
      <p:ext uri="{BB962C8B-B14F-4D97-AF65-F5344CB8AC3E}">
        <p14:creationId xmlns:p14="http://schemas.microsoft.com/office/powerpoint/2010/main" val="218534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10896382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394403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rgbClr val="C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60213819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9050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8580267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33168197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164302233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19101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38316972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628999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Break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D47E9D-2D37-4E3E-B712-C123B54D8FC3}"/>
              </a:ext>
            </a:extLst>
          </p:cNvPr>
          <p:cNvSpPr/>
          <p:nvPr userDrawn="1"/>
        </p:nvSpPr>
        <p:spPr>
          <a:xfrm>
            <a:off x="0" y="-747"/>
            <a:ext cx="12192000" cy="68580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3" name="Rectangle 2">
            <a:extLst>
              <a:ext uri="{FF2B5EF4-FFF2-40B4-BE49-F238E27FC236}">
                <a16:creationId xmlns:a16="http://schemas.microsoft.com/office/drawing/2014/main" id="{35AF7902-41B2-4010-92DB-0696F73983B0}"/>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Square">
            <a:extLst>
              <a:ext uri="{FF2B5EF4-FFF2-40B4-BE49-F238E27FC236}">
                <a16:creationId xmlns:a16="http://schemas.microsoft.com/office/drawing/2014/main" id="{A01FD136-BC7E-439D-ADAE-BDB7B1DBAFBC}"/>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6" name="TextBox 5">
            <a:extLst>
              <a:ext uri="{FF2B5EF4-FFF2-40B4-BE49-F238E27FC236}">
                <a16:creationId xmlns:a16="http://schemas.microsoft.com/office/drawing/2014/main" id="{D94B8283-CB0B-4232-B378-95DB50D66B94}"/>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0" name="Image" descr="Image">
            <a:extLst>
              <a:ext uri="{FF2B5EF4-FFF2-40B4-BE49-F238E27FC236}">
                <a16:creationId xmlns:a16="http://schemas.microsoft.com/office/drawing/2014/main" id="{95CB88FC-F5B6-40A8-88B7-139228769C3B}"/>
              </a:ext>
            </a:extLst>
          </p:cNvPr>
          <p:cNvPicPr>
            <a:picLocks noChangeAspect="1"/>
          </p:cNvPicPr>
          <p:nvPr userDrawn="1"/>
        </p:nvPicPr>
        <p:blipFill>
          <a:blip r:embed="rId2"/>
          <a:stretch>
            <a:fillRect/>
          </a:stretch>
        </p:blipFill>
        <p:spPr>
          <a:xfrm>
            <a:off x="11148366" y="6534824"/>
            <a:ext cx="491250" cy="190501"/>
          </a:xfrm>
          <a:prstGeom prst="rect">
            <a:avLst/>
          </a:prstGeom>
          <a:ln w="12700">
            <a:miter lim="400000"/>
          </a:ln>
        </p:spPr>
      </p:pic>
      <p:sp>
        <p:nvSpPr>
          <p:cNvPr id="14" name="Rectangle 13">
            <a:extLst>
              <a:ext uri="{FF2B5EF4-FFF2-40B4-BE49-F238E27FC236}">
                <a16:creationId xmlns:a16="http://schemas.microsoft.com/office/drawing/2014/main" id="{519EA5F6-9B6F-4E42-AB35-13185A2406FC}"/>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9794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10172274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1000618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97394205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23380298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5118349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428064541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365043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100025981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416626349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1063574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tx1"/>
                </a:solidFill>
              </a:rPr>
              <a:t>Department or Event Name</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7932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1852596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948872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8448262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6749867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3935630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350844984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0108918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186766229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507000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07745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tx1"/>
                </a:solidFill>
              </a:rPr>
              <a:t>Department or Event Name</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331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452278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6676464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8928234"/>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228214"/>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07913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5752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8607000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89712936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47538693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380069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bg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tx1"/>
                </a:solidFill>
              </a:rPr>
              <a:t>Department or Event Name</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402409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6767968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659399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62326549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Title and Content Blue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1101578"/>
            <a:ext cx="4838270" cy="1782383"/>
          </a:xfrm>
        </p:spPr>
        <p:txBody>
          <a:bodyPr anchor="t" anchorCtr="0">
            <a:normAutofit/>
          </a:bodyPr>
          <a:lstStyle>
            <a:lvl1pPr>
              <a:defRPr sz="4800">
                <a:solidFill>
                  <a:srgbClr val="000000"/>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7" name="Picture 16">
            <a:extLst>
              <a:ext uri="{FF2B5EF4-FFF2-40B4-BE49-F238E27FC236}">
                <a16:creationId xmlns:a16="http://schemas.microsoft.com/office/drawing/2014/main" id="{1E144ECC-CC35-4ED0-9B1E-B604F9C1DFAC}"/>
              </a:ext>
            </a:extLst>
          </p:cNvPr>
          <p:cNvPicPr>
            <a:picLocks noChangeAspect="1"/>
          </p:cNvPicPr>
          <p:nvPr userDrawn="1"/>
        </p:nvPicPr>
        <p:blipFill>
          <a:blip r:embed="rId2"/>
          <a:stretch>
            <a:fillRect/>
          </a:stretch>
        </p:blipFill>
        <p:spPr>
          <a:xfrm>
            <a:off x="10487025" y="6504175"/>
            <a:ext cx="1097247" cy="289196"/>
          </a:xfrm>
          <a:prstGeom prst="rect">
            <a:avLst/>
          </a:prstGeom>
        </p:spPr>
      </p:pic>
    </p:spTree>
    <p:extLst>
      <p:ext uri="{BB962C8B-B14F-4D97-AF65-F5344CB8AC3E}">
        <p14:creationId xmlns:p14="http://schemas.microsoft.com/office/powerpoint/2010/main" val="3246547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23244148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34315142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99193324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28516747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36770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849911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bg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tx1"/>
                </a:solidFill>
              </a:rPr>
              <a:t>Department or Event Name</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98091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20698078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6115069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42273580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3676071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32893379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07214324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315232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44756061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0712893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3399798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tx1"/>
                </a:solidFill>
              </a:rPr>
              <a:t>Department or Event Name</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44197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31169427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64059277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8709650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67996280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3339559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43311189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2698587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62739789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00032879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373553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accent1"/>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tx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2"/>
                </a:solidFill>
                <a:latin typeface="+mn-lt"/>
              </a:defRPr>
            </a:lvl1pPr>
            <a:lvl2pPr marL="228600" indent="0">
              <a:buNone/>
              <a:defRPr/>
            </a:lvl2pPr>
          </a:lstStyle>
          <a:p>
            <a:pPr lvl="0"/>
            <a:r>
              <a:rPr lang="en-US" dirty="0"/>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8966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09371941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09456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277346133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184526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4501311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510683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4115681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3995224"/>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25162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78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tx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3175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accent2"/>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tx1"/>
                </a:solidFill>
              </a:rPr>
              <a:t>Department or Event Name</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9700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77689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222419716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52196471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163191370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73930179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61149145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userDrawn="1">
  <p:cSld name="Title and Content Blue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1101578"/>
            <a:ext cx="4838270" cy="1782383"/>
          </a:xfrm>
        </p:spPr>
        <p:txBody>
          <a:bodyPr anchor="t" anchorCtr="0">
            <a:normAutofit/>
          </a:bodyPr>
          <a:lstStyle>
            <a:lvl1pPr>
              <a:defRPr sz="4800">
                <a:solidFill>
                  <a:srgbClr val="000000"/>
                </a:solidFill>
              </a:defRPr>
            </a:lvl1pPr>
          </a:lstStyle>
          <a:p>
            <a:r>
              <a:rPr lang="en-US"/>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7" name="Picture 16">
            <a:extLst>
              <a:ext uri="{FF2B5EF4-FFF2-40B4-BE49-F238E27FC236}">
                <a16:creationId xmlns:a16="http://schemas.microsoft.com/office/drawing/2014/main" id="{1E144ECC-CC35-4ED0-9B1E-B604F9C1DFAC}"/>
              </a:ext>
            </a:extLst>
          </p:cNvPr>
          <p:cNvPicPr>
            <a:picLocks noChangeAspect="1"/>
          </p:cNvPicPr>
          <p:nvPr userDrawn="1"/>
        </p:nvPicPr>
        <p:blipFill>
          <a:blip r:embed="rId2"/>
          <a:stretch>
            <a:fillRect/>
          </a:stretch>
        </p:blipFill>
        <p:spPr>
          <a:xfrm>
            <a:off x="10487025" y="6504175"/>
            <a:ext cx="1097247" cy="289196"/>
          </a:xfrm>
          <a:prstGeom prst="rect">
            <a:avLst/>
          </a:prstGeom>
        </p:spPr>
      </p:pic>
    </p:spTree>
    <p:extLst>
      <p:ext uri="{BB962C8B-B14F-4D97-AF65-F5344CB8AC3E}">
        <p14:creationId xmlns:p14="http://schemas.microsoft.com/office/powerpoint/2010/main" val="228445646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05612800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23231886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573481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tx1"/>
                </a:solidFill>
              </a:rPr>
              <a:t>Department or Event Name</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04139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69521484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15011229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tx1"/>
                </a:solidFill>
              </a:defRPr>
            </a:lvl1pPr>
          </a:lstStyle>
          <a:p>
            <a:r>
              <a:rPr lang="en-US"/>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accent2"/>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08395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6321228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99540720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29890407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60783369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158209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2280514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77048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9" name="Rectangle 8">
            <a:extLst>
              <a:ext uri="{FF2B5EF4-FFF2-40B4-BE49-F238E27FC236}">
                <a16:creationId xmlns:a16="http://schemas.microsoft.com/office/drawing/2014/main" id="{1044D1EA-AB71-483D-A38D-B3B7B73FDE89}"/>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6BF3B183-64CC-4B66-856D-40373337AF18}"/>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7942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4230631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5" name="Content Placeholder 4">
            <a:extLst>
              <a:ext uri="{FF2B5EF4-FFF2-40B4-BE49-F238E27FC236}">
                <a16:creationId xmlns:a16="http://schemas.microsoft.com/office/drawing/2014/main" id="{E882E257-2A76-E344-863C-0823669A239C}"/>
              </a:ext>
            </a:extLst>
          </p:cNvPr>
          <p:cNvSpPr>
            <a:spLocks noGrp="1"/>
          </p:cNvSpPr>
          <p:nvPr>
            <p:ph sz="quarter" idx="10"/>
          </p:nvPr>
        </p:nvSpPr>
        <p:spPr>
          <a:xfrm>
            <a:off x="571501" y="1524000"/>
            <a:ext cx="11010899"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5EA1751-756A-4277-89A8-22853BBB6D43}"/>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C5E81FB-A40F-442D-9F46-93B86A7867F5}"/>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16528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amp; Content 2">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501" y="2139953"/>
            <a:ext cx="11010900" cy="4097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2EBDBCA7-2C63-493A-A58C-D158E3304A60}"/>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CB958B0C-7E1E-42D9-BA94-CF95319AC75D}"/>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9D0930BE-2EF7-4A27-B574-CC7F56E23EEF}"/>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5288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2139952"/>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2139952"/>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13C756FD-D367-4604-947F-678A59EDCA72}"/>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1" name="Rectangle 10">
            <a:extLst>
              <a:ext uri="{FF2B5EF4-FFF2-40B4-BE49-F238E27FC236}">
                <a16:creationId xmlns:a16="http://schemas.microsoft.com/office/drawing/2014/main" id="{28AFAB4E-A299-44C8-AACE-69AB51C1E618}"/>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D4F3A26-C068-4B72-A83B-34EFCA4E47A5}"/>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12481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1671285"/>
            <a:ext cx="5288525" cy="4586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1671285"/>
            <a:ext cx="5288525" cy="4586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E678EEDD-B39B-424B-A23C-C9AFBEFC8D27}"/>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600D2CD-C9BB-4E5B-B736-64EC2EA21620}"/>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27190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2">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84737" y="578113"/>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5" name="Body Level One…">
            <a:extLst>
              <a:ext uri="{FF2B5EF4-FFF2-40B4-BE49-F238E27FC236}">
                <a16:creationId xmlns:a16="http://schemas.microsoft.com/office/drawing/2014/main" id="{DAF2E6DD-A697-4E26-BA6A-EF0449D7430B}"/>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16" name="Body Level One…">
            <a:extLst>
              <a:ext uri="{FF2B5EF4-FFF2-40B4-BE49-F238E27FC236}">
                <a16:creationId xmlns:a16="http://schemas.microsoft.com/office/drawing/2014/main" id="{028C5B46-7804-4459-9F82-F56352D0EE54}"/>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18" name="Picture Placeholder 4">
            <a:extLst>
              <a:ext uri="{FF2B5EF4-FFF2-40B4-BE49-F238E27FC236}">
                <a16:creationId xmlns:a16="http://schemas.microsoft.com/office/drawing/2014/main" id="{947F6B19-5E1B-43E2-BA93-7E68A56CB620}"/>
              </a:ext>
            </a:extLst>
          </p:cNvPr>
          <p:cNvSpPr>
            <a:spLocks noGrp="1"/>
          </p:cNvSpPr>
          <p:nvPr>
            <p:ph type="pic" sz="quarter" idx="30"/>
          </p:nvPr>
        </p:nvSpPr>
        <p:spPr>
          <a:xfrm>
            <a:off x="6609331" y="571500"/>
            <a:ext cx="4668837" cy="2381250"/>
          </a:xfrm>
        </p:spPr>
        <p:txBody>
          <a:bodyPr/>
          <a:lstStyle/>
          <a:p>
            <a:endParaRPr lang="en-US"/>
          </a:p>
        </p:txBody>
      </p:sp>
      <p:sp>
        <p:nvSpPr>
          <p:cNvPr id="19" name="Picture Placeholder 4">
            <a:extLst>
              <a:ext uri="{FF2B5EF4-FFF2-40B4-BE49-F238E27FC236}">
                <a16:creationId xmlns:a16="http://schemas.microsoft.com/office/drawing/2014/main" id="{CDDC13B9-04CD-43E8-B565-A92ABD110AA2}"/>
              </a:ext>
            </a:extLst>
          </p:cNvPr>
          <p:cNvSpPr>
            <a:spLocks noGrp="1"/>
          </p:cNvSpPr>
          <p:nvPr>
            <p:ph type="pic" sz="quarter" idx="31"/>
          </p:nvPr>
        </p:nvSpPr>
        <p:spPr>
          <a:xfrm>
            <a:off x="6609331" y="3537061"/>
            <a:ext cx="4668837" cy="2381250"/>
          </a:xfrm>
        </p:spPr>
        <p:txBody>
          <a:bodyPr/>
          <a:lstStyle/>
          <a:p>
            <a:endParaRPr lang="en-US"/>
          </a:p>
        </p:txBody>
      </p:sp>
      <p:sp>
        <p:nvSpPr>
          <p:cNvPr id="21" name="Content Placeholder 2">
            <a:extLst>
              <a:ext uri="{FF2B5EF4-FFF2-40B4-BE49-F238E27FC236}">
                <a16:creationId xmlns:a16="http://schemas.microsoft.com/office/drawing/2014/main" id="{6F999432-84A5-47D5-B81D-D131E93A939B}"/>
              </a:ext>
            </a:extLst>
          </p:cNvPr>
          <p:cNvSpPr>
            <a:spLocks noGrp="1"/>
          </p:cNvSpPr>
          <p:nvPr>
            <p:ph sz="quarter" idx="32"/>
          </p:nvPr>
        </p:nvSpPr>
        <p:spPr>
          <a:xfrm>
            <a:off x="571500" y="2139952"/>
            <a:ext cx="5760344"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B65378F4-C669-453E-AB16-D61CB1EBDA73}"/>
              </a:ext>
            </a:extLst>
          </p:cNvPr>
          <p:cNvSpPr>
            <a:spLocks noGrp="1"/>
          </p:cNvSpPr>
          <p:nvPr>
            <p:ph type="body" sz="quarter" idx="29"/>
          </p:nvPr>
        </p:nvSpPr>
        <p:spPr>
          <a:xfrm>
            <a:off x="571501" y="1612901"/>
            <a:ext cx="5760344"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4" name="Rectangle 13">
            <a:extLst>
              <a:ext uri="{FF2B5EF4-FFF2-40B4-BE49-F238E27FC236}">
                <a16:creationId xmlns:a16="http://schemas.microsoft.com/office/drawing/2014/main" id="{DA888EEF-DC90-47D1-B68D-DAD1BA7BE428}"/>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D0F12B19-CF53-47D7-9EA3-459DABB1406B}"/>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39589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ntent &amp; Pictur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403981"/>
            <a:ext cx="5129422" cy="6012186"/>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84737" y="578113"/>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4" name="Content Placeholder 2">
            <a:extLst>
              <a:ext uri="{FF2B5EF4-FFF2-40B4-BE49-F238E27FC236}">
                <a16:creationId xmlns:a16="http://schemas.microsoft.com/office/drawing/2014/main" id="{7AB9BADD-04D4-4686-970E-FB0049CC09CC}"/>
              </a:ext>
            </a:extLst>
          </p:cNvPr>
          <p:cNvSpPr>
            <a:spLocks noGrp="1"/>
          </p:cNvSpPr>
          <p:nvPr>
            <p:ph sz="quarter" idx="27"/>
          </p:nvPr>
        </p:nvSpPr>
        <p:spPr>
          <a:xfrm>
            <a:off x="571500" y="2139952"/>
            <a:ext cx="5760344"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DA4378E-36CA-41C6-8E85-727E1F91A670}"/>
              </a:ext>
            </a:extLst>
          </p:cNvPr>
          <p:cNvSpPr>
            <a:spLocks noGrp="1"/>
          </p:cNvSpPr>
          <p:nvPr>
            <p:ph type="body" sz="quarter" idx="29"/>
          </p:nvPr>
        </p:nvSpPr>
        <p:spPr>
          <a:xfrm>
            <a:off x="571500" y="1612901"/>
            <a:ext cx="576034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1" name="Rectangle 10">
            <a:extLst>
              <a:ext uri="{FF2B5EF4-FFF2-40B4-BE49-F238E27FC236}">
                <a16:creationId xmlns:a16="http://schemas.microsoft.com/office/drawing/2014/main" id="{FE14A5EA-7602-4C8C-B95C-5306CD887FFF}"/>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CD435B75-DFD3-4791-ACEA-AF630FFAB9AF}"/>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77320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amp; 1 Horizontal Picture">
    <p:spTree>
      <p:nvGrpSpPr>
        <p:cNvPr id="1" name=""/>
        <p:cNvGrpSpPr/>
        <p:nvPr/>
      </p:nvGrpSpPr>
      <p:grpSpPr>
        <a:xfrm>
          <a:off x="0" y="0"/>
          <a:ext cx="0" cy="0"/>
          <a:chOff x="0" y="0"/>
          <a:chExt cx="0" cy="0"/>
        </a:xfrm>
      </p:grpSpPr>
      <p:sp>
        <p:nvSpPr>
          <p:cNvPr id="30" name="Title Text">
            <a:extLst>
              <a:ext uri="{FF2B5EF4-FFF2-40B4-BE49-F238E27FC236}">
                <a16:creationId xmlns:a16="http://schemas.microsoft.com/office/drawing/2014/main" id="{9F7D84C5-5DAC-2A42-8A41-9D307F3BF637}"/>
              </a:ext>
            </a:extLst>
          </p:cNvPr>
          <p:cNvSpPr txBox="1">
            <a:spLocks noGrp="1"/>
          </p:cNvSpPr>
          <p:nvPr>
            <p:ph type="title" hasCustomPrompt="1"/>
          </p:nvPr>
        </p:nvSpPr>
        <p:spPr>
          <a:xfrm>
            <a:off x="571500" y="571500"/>
            <a:ext cx="110109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Picture Placeholder 2">
            <a:extLst>
              <a:ext uri="{FF2B5EF4-FFF2-40B4-BE49-F238E27FC236}">
                <a16:creationId xmlns:a16="http://schemas.microsoft.com/office/drawing/2014/main" id="{088044E1-ECF5-4A18-811C-E489992140A2}"/>
              </a:ext>
            </a:extLst>
          </p:cNvPr>
          <p:cNvSpPr>
            <a:spLocks noGrp="1"/>
          </p:cNvSpPr>
          <p:nvPr>
            <p:ph type="pic" sz="quarter" idx="10"/>
          </p:nvPr>
        </p:nvSpPr>
        <p:spPr>
          <a:xfrm>
            <a:off x="396152" y="3513864"/>
            <a:ext cx="11347450" cy="2890837"/>
          </a:xfrm>
        </p:spPr>
        <p:txBody>
          <a:bodyPr/>
          <a:lstStyle/>
          <a:p>
            <a:endParaRPr lang="en-US" dirty="0"/>
          </a:p>
        </p:txBody>
      </p:sp>
      <p:sp>
        <p:nvSpPr>
          <p:cNvPr id="5" name="Content Placeholder 4">
            <a:extLst>
              <a:ext uri="{FF2B5EF4-FFF2-40B4-BE49-F238E27FC236}">
                <a16:creationId xmlns:a16="http://schemas.microsoft.com/office/drawing/2014/main" id="{08289E3F-4BC9-4A42-9F40-7227194C57DB}"/>
              </a:ext>
            </a:extLst>
          </p:cNvPr>
          <p:cNvSpPr>
            <a:spLocks noGrp="1"/>
          </p:cNvSpPr>
          <p:nvPr>
            <p:ph sz="quarter" idx="11"/>
          </p:nvPr>
        </p:nvSpPr>
        <p:spPr>
          <a:xfrm>
            <a:off x="571500" y="1556672"/>
            <a:ext cx="11010900" cy="1788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A88EB66-8674-4A4F-B55A-79488DD6B4DC}"/>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4FB9E7C7-FA12-4331-A70E-193D07092A46}"/>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87952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Tree>
    <p:extLst>
      <p:ext uri="{BB962C8B-B14F-4D97-AF65-F5344CB8AC3E}">
        <p14:creationId xmlns:p14="http://schemas.microsoft.com/office/powerpoint/2010/main" val="2415152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Full Page Pictur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450550" y="450549"/>
            <a:ext cx="11305062" cy="5956776"/>
          </a:xfrm>
          <a:noFill/>
        </p:spPr>
        <p:txBody>
          <a:bodyPr/>
          <a:lstStyle/>
          <a:p>
            <a:endParaRPr lang="en-US" dirty="0"/>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Full page Image, Delete Title if Necessary</a:t>
            </a:r>
          </a:p>
        </p:txBody>
      </p:sp>
      <p:sp>
        <p:nvSpPr>
          <p:cNvPr id="9" name="Rectangle 8">
            <a:extLst>
              <a:ext uri="{FF2B5EF4-FFF2-40B4-BE49-F238E27FC236}">
                <a16:creationId xmlns:a16="http://schemas.microsoft.com/office/drawing/2014/main" id="{54EAB082-32C5-47FD-9ECB-602F4FA1556E}"/>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C28E4005-6DA6-4443-A120-563FA414CBD8}"/>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960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hart Exampl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tx1"/>
                </a:solidFill>
              </a:defRPr>
            </a:lvl1pPr>
          </a:lstStyle>
          <a:p>
            <a:pPr lvl="0"/>
            <a:endParaRPr lang="en-US" dirty="0"/>
          </a:p>
        </p:txBody>
      </p:sp>
      <p:sp>
        <p:nvSpPr>
          <p:cNvPr id="9" name="Text Placeholder 3">
            <a:extLst>
              <a:ext uri="{FF2B5EF4-FFF2-40B4-BE49-F238E27FC236}">
                <a16:creationId xmlns:a16="http://schemas.microsoft.com/office/drawing/2014/main" id="{A7C9FC2E-0D67-4420-A61E-1D363937D03F}"/>
              </a:ext>
            </a:extLst>
          </p:cNvPr>
          <p:cNvSpPr>
            <a:spLocks noGrp="1"/>
          </p:cNvSpPr>
          <p:nvPr>
            <p:ph type="body" sz="quarter" idx="29"/>
          </p:nvPr>
        </p:nvSpPr>
        <p:spPr>
          <a:xfrm>
            <a:off x="571500" y="5461818"/>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76911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09516789"/>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52448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bg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userDrawn="1"/>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866" name="Text"/>
          <p:cNvSpPr txBox="1"/>
          <p:nvPr userDrawn="1"/>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tx1"/>
                </a:solidFill>
              </a:rPr>
              <a:t>Department or Event Name</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21958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userDrawn="1"/>
        </p:nvSpPr>
        <p:spPr>
          <a:xfrm>
            <a:off x="483010" y="6562504"/>
            <a:ext cx="1766830" cy="231410"/>
          </a:xfrm>
          <a:prstGeom prst="rect">
            <a:avLst/>
          </a:prstGeom>
        </p:spPr>
        <p:txBody>
          <a:bodyPr wrap="none">
            <a:spAutoFit/>
          </a:bodyPr>
          <a:lstStyle/>
          <a:p>
            <a:pPr algn="l"/>
            <a:r>
              <a:rPr lang="en-US" sz="1000" dirty="0">
                <a:solidFill>
                  <a:schemeClr val="tx1"/>
                </a:solidFill>
              </a:rPr>
              <a:t>Department or Event Name</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67272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‹nº›</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9640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204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323472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42176165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772527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4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907480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31169009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6078121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139164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4185983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6163091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1649902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78392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29232475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5595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1158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1878837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363364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8820958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34294733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8614828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8602184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9690833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29295609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97725960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2378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368764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209825696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11639424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113388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216528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555612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7935406"/>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3506505"/>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40406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5297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2672441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584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24638964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7575845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8051153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7915032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48387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41478532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Title and Content Blue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1101578"/>
            <a:ext cx="4838270" cy="1782383"/>
          </a:xfrm>
        </p:spPr>
        <p:txBody>
          <a:bodyPr anchor="t" anchorCtr="0">
            <a:normAutofit/>
          </a:bodyPr>
          <a:lstStyle>
            <a:lvl1pPr>
              <a:defRPr sz="4800">
                <a:solidFill>
                  <a:srgbClr val="000000"/>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7" name="Picture 16">
            <a:extLst>
              <a:ext uri="{FF2B5EF4-FFF2-40B4-BE49-F238E27FC236}">
                <a16:creationId xmlns:a16="http://schemas.microsoft.com/office/drawing/2014/main" id="{1E144ECC-CC35-4ED0-9B1E-B604F9C1DFAC}"/>
              </a:ext>
            </a:extLst>
          </p:cNvPr>
          <p:cNvPicPr>
            <a:picLocks noChangeAspect="1"/>
          </p:cNvPicPr>
          <p:nvPr userDrawn="1"/>
        </p:nvPicPr>
        <p:blipFill>
          <a:blip r:embed="rId2"/>
          <a:stretch>
            <a:fillRect/>
          </a:stretch>
        </p:blipFill>
        <p:spPr>
          <a:xfrm>
            <a:off x="10487025" y="6504175"/>
            <a:ext cx="1097247" cy="289196"/>
          </a:xfrm>
          <a:prstGeom prst="rect">
            <a:avLst/>
          </a:prstGeom>
        </p:spPr>
      </p:pic>
    </p:spTree>
    <p:extLst>
      <p:ext uri="{BB962C8B-B14F-4D97-AF65-F5344CB8AC3E}">
        <p14:creationId xmlns:p14="http://schemas.microsoft.com/office/powerpoint/2010/main" val="26943458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13619700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316544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213797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53162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4977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29436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67845785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36034764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7243048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28816575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23129412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19817681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9705388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495246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301637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325218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31832169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031022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511260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751067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074258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3796400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09751187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684520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30755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0" Type="http://schemas.openxmlformats.org/officeDocument/2006/relationships/slideLayout" Target="../slideLayouts/slideLayout55.xml"/><Relationship Id="rId41"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41" Type="http://schemas.openxmlformats.org/officeDocument/2006/relationships/slideLayout" Target="../slideLayouts/slideLayout120.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theme" Target="../theme/theme3.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8" Type="http://schemas.openxmlformats.org/officeDocument/2006/relationships/slideLayout" Target="../slideLayouts/slideLayout87.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theme" Target="../theme/theme4.xml"/><Relationship Id="rId20" Type="http://schemas.openxmlformats.org/officeDocument/2006/relationships/slideLayout" Target="../slideLayouts/slideLayout142.xml"/><Relationship Id="rId41"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9" Type="http://schemas.openxmlformats.org/officeDocument/2006/relationships/slideLayout" Target="../slideLayouts/slideLayout206.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42" Type="http://schemas.openxmlformats.org/officeDocument/2006/relationships/slideLayout" Target="../slideLayouts/slideLayout209.xml"/><Relationship Id="rId7" Type="http://schemas.openxmlformats.org/officeDocument/2006/relationships/slideLayout" Target="../slideLayouts/slideLayout17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slideLayout" Target="../slideLayouts/slideLayout204.xml"/><Relationship Id="rId40" Type="http://schemas.openxmlformats.org/officeDocument/2006/relationships/slideLayout" Target="../slideLayouts/slideLayout207.xml"/><Relationship Id="rId45" Type="http://schemas.openxmlformats.org/officeDocument/2006/relationships/slideLayout" Target="../slideLayouts/slideLayout212.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slideLayout" Target="../slideLayouts/slideLayout20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4" Type="http://schemas.openxmlformats.org/officeDocument/2006/relationships/slideLayout" Target="../slideLayouts/slideLayout211.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 Id="rId43" Type="http://schemas.openxmlformats.org/officeDocument/2006/relationships/slideLayout" Target="../slideLayouts/slideLayout210.xml"/><Relationship Id="rId8" Type="http://schemas.openxmlformats.org/officeDocument/2006/relationships/slideLayout" Target="../slideLayouts/slideLayout175.xml"/><Relationship Id="rId3" Type="http://schemas.openxmlformats.org/officeDocument/2006/relationships/slideLayout" Target="../slideLayouts/slideLayout170.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38" Type="http://schemas.openxmlformats.org/officeDocument/2006/relationships/slideLayout" Target="../slideLayouts/slideLayout205.xml"/><Relationship Id="rId46" Type="http://schemas.openxmlformats.org/officeDocument/2006/relationships/theme" Target="../theme/theme5.xml"/><Relationship Id="rId20" Type="http://schemas.openxmlformats.org/officeDocument/2006/relationships/slideLayout" Target="../slideLayouts/slideLayout187.xml"/><Relationship Id="rId41" Type="http://schemas.openxmlformats.org/officeDocument/2006/relationships/slideLayout" Target="../slideLayouts/slideLayout20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5" Type="http://schemas.openxmlformats.org/officeDocument/2006/relationships/slideLayout" Target="../slideLayouts/slideLayout217.xml"/><Relationship Id="rId4" Type="http://schemas.openxmlformats.org/officeDocument/2006/relationships/slideLayout" Target="../slideLayouts/slideLayout216.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r>
              <a:rPr lang="en-US" dirty="0"/>
              <a:t>40pt Intel Clear Light Text Goes Here</a:t>
            </a:r>
            <a:endParaRPr dirty="0"/>
          </a:p>
        </p:txBody>
      </p:sp>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1"/>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‹nº›</a:t>
            </a:fld>
            <a:endParaRPr kumimoji="0" lang="en-US" sz="800" b="0" i="0" u="none" strike="noStrike" cap="none" spc="0" normalizeH="0" baseline="0" dirty="0" err="1">
              <a:ln>
                <a:noFill/>
              </a:ln>
              <a:solidFill>
                <a:schemeClr val="tx1"/>
              </a:solidFill>
              <a:effectLst/>
              <a:uFillTx/>
              <a:latin typeface="+mn-lt"/>
              <a:ea typeface="+mn-ea"/>
              <a:cs typeface="+mn-cs"/>
              <a:sym typeface="Helvetica Neue"/>
            </a:endParaRPr>
          </a:p>
        </p:txBody>
      </p:sp>
      <p:pic>
        <p:nvPicPr>
          <p:cNvPr id="10" name="Image" descr="Image">
            <a:extLst>
              <a:ext uri="{FF2B5EF4-FFF2-40B4-BE49-F238E27FC236}">
                <a16:creationId xmlns:a16="http://schemas.microsoft.com/office/drawing/2014/main" id="{C6A53413-DBC6-A349-994F-CB2790ACF8D3}"/>
              </a:ext>
            </a:extLst>
          </p:cNvPr>
          <p:cNvPicPr>
            <a:picLocks noChangeAspect="1"/>
          </p:cNvPicPr>
          <p:nvPr userDrawn="1"/>
        </p:nvPicPr>
        <p:blipFill>
          <a:blip r:embed="rId37"/>
          <a:stretch>
            <a:fillRect/>
          </a:stretch>
        </p:blipFill>
        <p:spPr>
          <a:xfrm>
            <a:off x="11151433" y="6533559"/>
            <a:ext cx="491250" cy="190501"/>
          </a:xfrm>
          <a:prstGeom prst="rect">
            <a:avLst/>
          </a:prstGeom>
          <a:ln w="12700">
            <a:miter lim="400000"/>
          </a:ln>
        </p:spPr>
      </p:pic>
    </p:spTree>
    <p:extLst>
      <p:ext uri="{BB962C8B-B14F-4D97-AF65-F5344CB8AC3E}">
        <p14:creationId xmlns:p14="http://schemas.microsoft.com/office/powerpoint/2010/main" val="12579399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15:guide id="3" pos="7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46601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3584693"/>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2" r:id="rId31"/>
    <p:sldLayoutId id="2147483773" r:id="rId32"/>
    <p:sldLayoutId id="2147483774" r:id="rId33"/>
    <p:sldLayoutId id="2147483775" r:id="rId34"/>
    <p:sldLayoutId id="2147483776" r:id="rId35"/>
    <p:sldLayoutId id="2147483777" r:id="rId36"/>
    <p:sldLayoutId id="2147483778" r:id="rId37"/>
    <p:sldLayoutId id="2147483779" r:id="rId38"/>
    <p:sldLayoutId id="2147483780" r:id="rId39"/>
    <p:sldLayoutId id="2147483781" r:id="rId40"/>
    <p:sldLayoutId id="2147483782" r:id="rId41"/>
    <p:sldLayoutId id="2147483783" r:id="rId42"/>
    <p:sldLayoutId id="2147483784" r:id="rId43"/>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0589901"/>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23" r:id="rId38"/>
    <p:sldLayoutId id="2147483824" r:id="rId39"/>
    <p:sldLayoutId id="2147483825" r:id="rId40"/>
    <p:sldLayoutId id="2147483826" r:id="rId41"/>
    <p:sldLayoutId id="2147483827" r:id="rId42"/>
    <p:sldLayoutId id="2147483828" r:id="rId43"/>
    <p:sldLayoutId id="2147483829" r:id="rId44"/>
    <p:sldLayoutId id="2147483830" r:id="rId45"/>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671319"/>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6" r:id="rId34"/>
    <p:sldLayoutId id="2147483867" r:id="rId35"/>
    <p:sldLayoutId id="2147483868" r:id="rId36"/>
    <p:sldLayoutId id="2147483869" r:id="rId37"/>
    <p:sldLayoutId id="2147483870" r:id="rId38"/>
    <p:sldLayoutId id="2147483871" r:id="rId39"/>
    <p:sldLayoutId id="2147483872" r:id="rId40"/>
    <p:sldLayoutId id="2147483873" r:id="rId41"/>
    <p:sldLayoutId id="2147483874" r:id="rId42"/>
    <p:sldLayoutId id="2147483875" r:id="rId43"/>
    <p:sldLayoutId id="2147483876" r:id="rId44"/>
    <p:sldLayoutId id="2147483877" r:id="rId4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8/1/2023</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829794181"/>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8.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69.xml"/><Relationship Id="rId5" Type="http://schemas.openxmlformats.org/officeDocument/2006/relationships/hyperlink" Target="https://towardsdatascience.com/machine-learning-a-gentle-introduction-17e96d8143fc" TargetMode="Externa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9.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9.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9.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20.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9.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69.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69.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6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69.xml"/><Relationship Id="rId5" Type="http://schemas.openxmlformats.org/officeDocument/2006/relationships/image" Target="../media/image41.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22.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9.xml"/><Relationship Id="rId5" Type="http://schemas.openxmlformats.org/officeDocument/2006/relationships/image" Target="../media/image38.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9.xml"/><Relationship Id="rId5" Type="http://schemas.openxmlformats.org/officeDocument/2006/relationships/image" Target="../media/image38.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9.xml"/><Relationship Id="rId6" Type="http://schemas.openxmlformats.org/officeDocument/2006/relationships/hyperlink" Target="https://www.moogsoft.com/blog/aiops/understanding-machine-learning-aiops-part-2/regression-class-clustering-graph" TargetMode="External"/><Relationship Id="rId5" Type="http://schemas.openxmlformats.org/officeDocument/2006/relationships/image" Target="../media/image45.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D1FA6C12-9FC8-42D4-BCD9-8089356AD263}"/>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6000" b="0" i="0" u="none" strike="noStrike" kern="1200" cap="none" spc="0" normalizeH="0" baseline="0" noProof="0" dirty="0">
                <a:ln>
                  <a:noFill/>
                </a:ln>
                <a:solidFill>
                  <a:prstClr val="white"/>
                </a:solidFill>
                <a:effectLst/>
                <a:uLnTx/>
                <a:uFillTx/>
                <a:latin typeface="IntelOne Display Light"/>
                <a:ea typeface="+mj-ea"/>
                <a:cs typeface="+mj-cs"/>
              </a:rPr>
              <a:t>AI For </a:t>
            </a:r>
            <a:br>
              <a:rPr kumimoji="0" lang="pt-BR" sz="6000" b="0" i="0" u="none" strike="noStrike" kern="1200" cap="none" spc="0" normalizeH="0" baseline="0" noProof="0" dirty="0">
                <a:ln>
                  <a:noFill/>
                </a:ln>
                <a:solidFill>
                  <a:prstClr val="white"/>
                </a:solidFill>
                <a:effectLst/>
                <a:uLnTx/>
                <a:uFillTx/>
                <a:latin typeface="IntelOne Display Light"/>
                <a:ea typeface="+mj-ea"/>
                <a:cs typeface="+mj-cs"/>
              </a:rPr>
            </a:br>
            <a:r>
              <a:rPr kumimoji="0" lang="pt-BR" sz="6000" b="0" i="0" u="none" strike="noStrike" kern="1200" cap="none" spc="0" normalizeH="0" baseline="0" noProof="0" dirty="0">
                <a:ln>
                  <a:noFill/>
                </a:ln>
                <a:solidFill>
                  <a:prstClr val="white"/>
                </a:solidFill>
                <a:effectLst/>
                <a:uLnTx/>
                <a:uFillTx/>
                <a:latin typeface="IntelOne Display Light"/>
                <a:ea typeface="+mj-ea"/>
                <a:cs typeface="+mj-cs"/>
              </a:rPr>
              <a:t>Youth</a:t>
            </a:r>
          </a:p>
        </p:txBody>
      </p:sp>
      <p:sp>
        <p:nvSpPr>
          <p:cNvPr id="5" name="Subtitle 5">
            <a:extLst>
              <a:ext uri="{FF2B5EF4-FFF2-40B4-BE49-F238E27FC236}">
                <a16:creationId xmlns:a16="http://schemas.microsoft.com/office/drawing/2014/main" id="{84257CEA-9EC1-4A0E-831B-624FD6AAD3EE}"/>
              </a:ext>
            </a:extLst>
          </p:cNvPr>
          <p:cNvSpPr txBox="1">
            <a:spLocks/>
          </p:cNvSpPr>
          <p:nvPr/>
        </p:nvSpPr>
        <p:spPr>
          <a:xfrm>
            <a:off x="7948082" y="4366426"/>
            <a:ext cx="3852285"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0" cap="none" spc="0" normalizeH="0" baseline="0" noProof="0" dirty="0">
                <a:ln>
                  <a:noFill/>
                </a:ln>
                <a:solidFill>
                  <a:prstClr val="white"/>
                </a:solidFill>
                <a:effectLst/>
                <a:uLnTx/>
                <a:uFillTx/>
                <a:latin typeface="IntelOne Display Medium" panose="020B0703020203020204" pitchFamily="34" charset="0"/>
                <a:ea typeface="+mn-ea"/>
                <a:cs typeface="+mn-cs"/>
              </a:rPr>
              <a:t>Módulo 9: Adquirir - </a:t>
            </a:r>
            <a:br>
              <a:rPr kumimoji="0" lang="pt-BR" sz="2400" b="0" i="0" u="none" strike="noStrike" kern="0" cap="none" spc="0" normalizeH="0" baseline="0" noProof="0" dirty="0">
                <a:ln>
                  <a:noFill/>
                </a:ln>
                <a:solidFill>
                  <a:prstClr val="white"/>
                </a:solidFill>
                <a:effectLst/>
                <a:uLnTx/>
                <a:uFillTx/>
                <a:latin typeface="IntelOne Display Medium" panose="020B0703020203020204" pitchFamily="34" charset="0"/>
                <a:ea typeface="+mn-ea"/>
                <a:cs typeface="+mn-cs"/>
              </a:rPr>
            </a:br>
            <a:r>
              <a:rPr kumimoji="0" lang="pt-BR" sz="2400" b="0" i="0" u="none" strike="noStrike" kern="0" cap="none" spc="0" normalizeH="0" baseline="0" noProof="0" dirty="0">
                <a:ln>
                  <a:noFill/>
                </a:ln>
                <a:solidFill>
                  <a:prstClr val="white"/>
                </a:solidFill>
                <a:effectLst/>
                <a:uLnTx/>
                <a:uFillTx/>
                <a:latin typeface="IntelOne Display Medium" panose="020B0703020203020204" pitchFamily="34" charset="0"/>
                <a:ea typeface="+mn-ea"/>
                <a:cs typeface="+mn-cs"/>
              </a:rPr>
              <a:t>Fundamentos da IA</a:t>
            </a:r>
            <a:br>
              <a:rPr kumimoji="0" lang="pt-BR" sz="2400" b="0" i="0" u="none" strike="noStrike" kern="0" cap="none" spc="0" normalizeH="0" baseline="0" noProof="0" dirty="0">
                <a:ln>
                  <a:noFill/>
                </a:ln>
                <a:solidFill>
                  <a:prstClr val="white"/>
                </a:solidFill>
                <a:effectLst/>
                <a:uLnTx/>
                <a:uFillTx/>
                <a:latin typeface="IntelOne Display Medium" panose="020B0703020203020204" pitchFamily="34" charset="0"/>
                <a:ea typeface="+mn-ea"/>
                <a:cs typeface="+mn-cs"/>
              </a:rPr>
            </a:br>
            <a:r>
              <a:rPr kumimoji="0" lang="pt-BR" sz="2400" b="0" i="0" u="none" strike="noStrike" kern="0" cap="none" spc="0" normalizeH="0" baseline="0" noProof="0" dirty="0">
                <a:ln>
                  <a:noFill/>
                </a:ln>
                <a:solidFill>
                  <a:prstClr val="white"/>
                </a:solidFill>
                <a:effectLst/>
                <a:uLnTx/>
                <a:uFillTx/>
                <a:latin typeface="IntelOne Display Medium" panose="020B0703020203020204" pitchFamily="34" charset="0"/>
                <a:ea typeface="+mn-ea"/>
                <a:cs typeface="+mn-cs"/>
              </a:rPr>
              <a:t> (Redes Neurais)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2400" b="0" i="0" u="none" strike="noStrike" kern="0" cap="none" spc="0" normalizeH="0" baseline="0" noProof="0" dirty="0">
              <a:ln>
                <a:noFill/>
              </a:ln>
              <a:solidFill>
                <a:prstClr val="white"/>
              </a:solidFill>
              <a:effectLst/>
              <a:uLnTx/>
              <a:uFillTx/>
              <a:latin typeface="IntelOne Display Medium" panose="020B0703020203020204" pitchFamily="34" charset="0"/>
              <a:ea typeface="+mn-ea"/>
              <a:cs typeface="+mn-cs"/>
            </a:endParaRPr>
          </a:p>
        </p:txBody>
      </p:sp>
    </p:spTree>
    <p:extLst>
      <p:ext uri="{BB962C8B-B14F-4D97-AF65-F5344CB8AC3E}">
        <p14:creationId xmlns:p14="http://schemas.microsoft.com/office/powerpoint/2010/main" val="941819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142671"/>
            <a:ext cx="10072511" cy="1199822"/>
          </a:xfrm>
        </p:spPr>
        <p:txBody>
          <a:bodyPr/>
          <a:lstStyle/>
          <a:p>
            <a:r>
              <a:rPr lang="pt-BR" dirty="0">
                <a:solidFill>
                  <a:srgbClr val="000000"/>
                </a:solidFill>
              </a:rPr>
              <a:t>Redes Neurais</a:t>
            </a:r>
            <a:endParaRPr lang="en-US">
              <a:solidFill>
                <a:srgbClr val="000000"/>
              </a:solidFill>
            </a:endParaRPr>
          </a:p>
        </p:txBody>
      </p:sp>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342493"/>
            <a:ext cx="5003798" cy="397002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marR="0" lvl="0" indent="-401638" algn="l" defTabSz="914400" rtl="0" eaLnBrk="1" fontAlgn="auto" latinLnBrk="0" hangingPunct="1">
              <a:lnSpc>
                <a:spcPct val="90000"/>
              </a:lnSpc>
              <a:spcBef>
                <a:spcPts val="1000"/>
              </a:spcBef>
              <a:spcAft>
                <a:spcPts val="0"/>
              </a:spcAft>
              <a:buClrTx/>
              <a:buSzTx/>
              <a:buFont typeface="+mj-lt"/>
              <a:buAutoNum type="arabicPeriod"/>
              <a:tabLst/>
              <a:defRPr/>
            </a:pPr>
            <a:r>
              <a:rPr kumimoji="0" lang="pt-BR"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As Redes </a:t>
            </a:r>
            <a:r>
              <a:rPr lang="pt-B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N</a:t>
            </a:r>
            <a:r>
              <a:rPr kumimoji="0" lang="pt-BR" sz="22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eurais</a:t>
            </a:r>
            <a:r>
              <a:rPr kumimoji="0" lang="pt-BR"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são geralmente modeladas de acordo com o comportamento dos neurônios no cérebro</a:t>
            </a:r>
            <a:endParaRPr lang="en-US"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401638" marR="0" lvl="0" indent="-401638" algn="l" defTabSz="914400" rtl="0" eaLnBrk="1" fontAlgn="auto" latinLnBrk="0" hangingPunct="1">
              <a:lnSpc>
                <a:spcPct val="90000"/>
              </a:lnSpc>
              <a:spcBef>
                <a:spcPts val="1000"/>
              </a:spcBef>
              <a:spcAft>
                <a:spcPts val="0"/>
              </a:spcAft>
              <a:buClrTx/>
              <a:buSzTx/>
              <a:buFont typeface="+mj-lt"/>
              <a:buAutoNum type="arabicPeriod"/>
              <a:tabLst/>
              <a:defRPr/>
            </a:pPr>
            <a:r>
              <a:rPr kumimoji="0" lang="pt-BR"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Elas são capazes de extrair </a:t>
            </a:r>
            <a:r>
              <a:rPr kumimoji="0" lang="pt-BR" sz="22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features</a:t>
            </a:r>
            <a:r>
              <a:rPr kumimoji="0" lang="pt-BR"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automaticamente sem uma entrada do programador</a:t>
            </a:r>
            <a:endParaRPr lang="en-US"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401638" marR="0" lvl="0" indent="-401638" algn="l" defTabSz="914400" rtl="0" eaLnBrk="1" fontAlgn="auto" latinLnBrk="0" hangingPunct="1">
              <a:lnSpc>
                <a:spcPct val="90000"/>
              </a:lnSpc>
              <a:spcBef>
                <a:spcPts val="1000"/>
              </a:spcBef>
              <a:spcAft>
                <a:spcPts val="0"/>
              </a:spcAft>
              <a:buClrTx/>
              <a:buSzTx/>
              <a:buFont typeface="+mj-lt"/>
              <a:buAutoNum type="arabicPeriod"/>
              <a:tabLst/>
              <a:defRPr/>
            </a:pPr>
            <a:r>
              <a:rPr kumimoji="0" lang="pt-BR"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Cada nó de rede neural é essencialmente um algoritmo de aprendizado de máquina</a:t>
            </a:r>
            <a:endParaRPr lang="en-US"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401638" marR="0" lvl="0" indent="-401638" algn="l" defTabSz="914400" rtl="0" eaLnBrk="1" fontAlgn="auto" latinLnBrk="0" hangingPunct="1">
              <a:lnSpc>
                <a:spcPct val="90000"/>
              </a:lnSpc>
              <a:spcBef>
                <a:spcPts val="1000"/>
              </a:spcBef>
              <a:spcAft>
                <a:spcPts val="0"/>
              </a:spcAft>
              <a:buClrTx/>
              <a:buSzTx/>
              <a:buFont typeface="+mj-lt"/>
              <a:buAutoNum type="arabicPeriod"/>
              <a:tabLst/>
              <a:defRPr/>
            </a:pPr>
            <a:r>
              <a:rPr lang="pt-B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São</a:t>
            </a:r>
            <a:r>
              <a:rPr kumimoji="0" lang="pt-BR"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muito úteis para resolver problemas </a:t>
            </a:r>
            <a:r>
              <a:rPr lang="pt-B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onde</a:t>
            </a:r>
            <a:r>
              <a:rPr kumimoji="0" lang="pt-BR"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o conjunto de dados é muito grande</a:t>
            </a:r>
            <a:endParaRPr lang="en-US"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8" name="Google Shape;280;p9" descr="https://cdn-images-1.medium.com/max/1600/1*x6tN3Uqq13BsAMaJvV373w.png">
            <a:extLst>
              <a:ext uri="{FF2B5EF4-FFF2-40B4-BE49-F238E27FC236}">
                <a16:creationId xmlns:a16="http://schemas.microsoft.com/office/drawing/2014/main" id="{BD529A0B-EB39-4FCB-BC1F-07C125AD97F3}"/>
              </a:ext>
            </a:extLst>
          </p:cNvPr>
          <p:cNvPicPr preferRelativeResize="0"/>
          <p:nvPr/>
        </p:nvPicPr>
        <p:blipFill rotWithShape="1">
          <a:blip r:embed="rId4">
            <a:alphaModFix/>
          </a:blip>
          <a:srcRect/>
          <a:stretch/>
        </p:blipFill>
        <p:spPr>
          <a:xfrm>
            <a:off x="5867400" y="1900673"/>
            <a:ext cx="4958208" cy="3209666"/>
          </a:xfrm>
          <a:prstGeom prst="rect">
            <a:avLst/>
          </a:prstGeom>
          <a:solidFill>
            <a:srgbClr val="FFFFFF"/>
          </a:solidFill>
          <a:ln>
            <a:noFill/>
          </a:ln>
        </p:spPr>
      </p:pic>
      <p:sp>
        <p:nvSpPr>
          <p:cNvPr id="29" name="TextBox 28">
            <a:extLst>
              <a:ext uri="{FF2B5EF4-FFF2-40B4-BE49-F238E27FC236}">
                <a16:creationId xmlns:a16="http://schemas.microsoft.com/office/drawing/2014/main" id="{81268E8B-36CE-496F-8209-4FFE91A5F7E6}"/>
              </a:ext>
            </a:extLst>
          </p:cNvPr>
          <p:cNvSpPr txBox="1"/>
          <p:nvPr/>
        </p:nvSpPr>
        <p:spPr>
          <a:xfrm>
            <a:off x="2813174" y="6172780"/>
            <a:ext cx="8818985"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r" rtl="0">
              <a:lnSpc>
                <a:spcPct val="100000"/>
              </a:lnSpc>
              <a:spcBef>
                <a:spcPts val="0"/>
              </a:spcBef>
              <a:spcAft>
                <a:spcPts val="0"/>
              </a:spcAft>
              <a:buClr>
                <a:srgbClr val="000000"/>
              </a:buClr>
              <a:buSzPts val="1000"/>
              <a:buFont typeface="Arial"/>
              <a:buNone/>
            </a:pPr>
            <a:r>
              <a:rPr lang="pt-BR" sz="1000" b="0" i="0" u="none" strike="noStrike" cap="none" dirty="0">
                <a:solidFill>
                  <a:srgbClr val="000000"/>
                </a:solidFill>
                <a:latin typeface="IntelOne Text"/>
                <a:ea typeface="Intel Clear" panose="020B0604020203020204" pitchFamily="34" charset="0"/>
                <a:cs typeface="Intel Clear" panose="020B0604020203020204" pitchFamily="34" charset="0"/>
                <a:sym typeface="Arial"/>
              </a:rPr>
              <a:t>Fonte: </a:t>
            </a:r>
            <a:r>
              <a:rPr lang="pt-BR" sz="1000" b="0" i="0" u="none" strike="noStrike" cap="none" dirty="0">
                <a:solidFill>
                  <a:schemeClr val="dk1"/>
                </a:solidFill>
                <a:latin typeface="IntelOne Text"/>
                <a:ea typeface="Intel Clear" panose="020B0604020203020204" pitchFamily="34" charset="0"/>
                <a:cs typeface="Intel Clear" panose="020B0604020203020204" pitchFamily="34" charset="0"/>
                <a:sym typeface="Arial"/>
              </a:rPr>
              <a:t> </a:t>
            </a:r>
            <a:r>
              <a:rPr lang="pt-BR" sz="1000" b="0" i="0" u="none" strike="noStrike" cap="none" dirty="0">
                <a:solidFill>
                  <a:schemeClr val="dk1"/>
                </a:solidFill>
                <a:latin typeface="IntelOne Text"/>
                <a:ea typeface="Intel Clear" panose="020B0604020203020204" pitchFamily="34" charset="0"/>
                <a:cs typeface="Intel Clear" panose="020B0604020203020204" pitchFamily="34" charset="0"/>
                <a:sym typeface="Arial"/>
                <a:hlinkClick r:id="rId5"/>
              </a:rPr>
              <a:t>https://towardsdatascience.com/machine-learning-a-gentle-introduction-17e96d8143fc</a:t>
            </a:r>
            <a:endParaRPr lang="fr-FR" sz="1000" b="0" i="0" u="none" strike="noStrike" cap="none" dirty="0">
              <a:solidFill>
                <a:schemeClr val="dk1"/>
              </a:solidFill>
              <a:latin typeface="IntelOne Text"/>
              <a:ea typeface="Intel Clear" panose="020B0604020203020204" pitchFamily="34" charset="0"/>
              <a:cs typeface="Intel Clear" panose="020B0604020203020204" pitchFamily="34" charset="0"/>
              <a:sym typeface="Arial"/>
            </a:endParaRPr>
          </a:p>
          <a:p>
            <a:pPr marL="0" marR="0" lvl="0" indent="0" algn="r" rtl="0">
              <a:lnSpc>
                <a:spcPct val="100000"/>
              </a:lnSpc>
              <a:spcBef>
                <a:spcPts val="0"/>
              </a:spcBef>
              <a:spcAft>
                <a:spcPts val="0"/>
              </a:spcAft>
              <a:buClr>
                <a:srgbClr val="000000"/>
              </a:buClr>
              <a:buSzPts val="1000"/>
              <a:buFont typeface="Arial"/>
              <a:buNone/>
            </a:pPr>
            <a:endParaRPr lang="fr-FR" sz="1000" b="0" i="0" u="none" strike="noStrike" cap="none" dirty="0">
              <a:solidFill>
                <a:srgbClr val="000000"/>
              </a:solidFill>
              <a:latin typeface="IntelOne Text"/>
              <a:ea typeface="Intel Clear" panose="020B0604020203020204" pitchFamily="34" charset="0"/>
              <a:cs typeface="Intel Clear" panose="020B0604020203020204" pitchFamily="34" charset="0"/>
              <a:sym typeface="Arial"/>
            </a:endParaRPr>
          </a:p>
        </p:txBody>
      </p:sp>
      <p:sp>
        <p:nvSpPr>
          <p:cNvPr id="11" name="TextBox 10">
            <a:extLst>
              <a:ext uri="{FF2B5EF4-FFF2-40B4-BE49-F238E27FC236}">
                <a16:creationId xmlns:a16="http://schemas.microsoft.com/office/drawing/2014/main" id="{CEF09643-D3FE-4537-A4EB-EF4DA4815C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585480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142671"/>
            <a:ext cx="10072511" cy="1199822"/>
          </a:xfrm>
        </p:spPr>
        <p:txBody>
          <a:bodyPr/>
          <a:lstStyle/>
          <a:p>
            <a:r>
              <a:rPr lang="pt-BR" dirty="0">
                <a:solidFill>
                  <a:srgbClr val="000000"/>
                </a:solidFill>
              </a:rPr>
              <a:t>Redes Neurais</a:t>
            </a:r>
          </a:p>
        </p:txBody>
      </p:sp>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grpSp>
        <p:nvGrpSpPr>
          <p:cNvPr id="11" name="Google Shape;290;p10">
            <a:extLst>
              <a:ext uri="{FF2B5EF4-FFF2-40B4-BE49-F238E27FC236}">
                <a16:creationId xmlns:a16="http://schemas.microsoft.com/office/drawing/2014/main" id="{3E6CE5F7-8FAE-4D7A-A414-71C4D465DFC3}"/>
              </a:ext>
            </a:extLst>
          </p:cNvPr>
          <p:cNvGrpSpPr/>
          <p:nvPr/>
        </p:nvGrpSpPr>
        <p:grpSpPr>
          <a:xfrm>
            <a:off x="-162183" y="2030694"/>
            <a:ext cx="11822554" cy="3844326"/>
            <a:chOff x="368058" y="2471547"/>
            <a:chExt cx="8575770" cy="1773057"/>
          </a:xfrm>
          <a:solidFill>
            <a:srgbClr val="FF5662"/>
          </a:solidFill>
        </p:grpSpPr>
        <p:grpSp>
          <p:nvGrpSpPr>
            <p:cNvPr id="12" name="Google Shape;291;p10">
              <a:extLst>
                <a:ext uri="{FF2B5EF4-FFF2-40B4-BE49-F238E27FC236}">
                  <a16:creationId xmlns:a16="http://schemas.microsoft.com/office/drawing/2014/main" id="{9D40A7DF-A534-44A5-BAC0-8A93937E3FDF}"/>
                </a:ext>
              </a:extLst>
            </p:cNvPr>
            <p:cNvGrpSpPr/>
            <p:nvPr/>
          </p:nvGrpSpPr>
          <p:grpSpPr>
            <a:xfrm>
              <a:off x="368058" y="3957182"/>
              <a:ext cx="762216" cy="184666"/>
              <a:chOff x="399863" y="3238771"/>
              <a:chExt cx="762216" cy="184666"/>
            </a:xfrm>
            <a:grpFill/>
          </p:grpSpPr>
          <p:sp>
            <p:nvSpPr>
              <p:cNvPr id="62" name="Google Shape;292;p10">
                <a:extLst>
                  <a:ext uri="{FF2B5EF4-FFF2-40B4-BE49-F238E27FC236}">
                    <a16:creationId xmlns:a16="http://schemas.microsoft.com/office/drawing/2014/main" id="{C81CC802-9492-40F9-AAB5-34A075AA30D6}"/>
                  </a:ext>
                </a:extLst>
              </p:cNvPr>
              <p:cNvSpPr txBox="1"/>
              <p:nvPr/>
            </p:nvSpPr>
            <p:spPr>
              <a:xfrm>
                <a:off x="399863" y="3238771"/>
                <a:ext cx="590297" cy="184666"/>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4A86"/>
                  </a:buClr>
                  <a:buSzPts val="800"/>
                  <a:buFont typeface="Arial"/>
                  <a:buNone/>
                  <a:tabLst/>
                  <a:defRPr/>
                </a:pPr>
                <a:r>
                  <a:rPr kumimoji="0" lang="pt-BR" sz="1400" b="1" i="0" u="none" strike="noStrike" kern="1200" cap="none" spc="0" normalizeH="0" baseline="0" noProof="0">
                    <a:ln>
                      <a:noFill/>
                    </a:ln>
                    <a:solidFill>
                      <a:srgbClr val="000000"/>
                    </a:solidFill>
                    <a:effectLst/>
                    <a:uLnTx/>
                    <a:uFillTx/>
                    <a:latin typeface="IntelOne Text" panose="020B0503020203020204" pitchFamily="34" charset="0"/>
                    <a:ea typeface="Arial"/>
                    <a:cs typeface="Arial"/>
                    <a:sym typeface="Arial"/>
                  </a:rPr>
                  <a:t>Dados</a:t>
                </a:r>
                <a:endParaRPr kumimoji="0" sz="1400" b="1" i="0" u="none" strike="noStrike" kern="1200" cap="none" spc="0" normalizeH="0" baseline="0" noProof="0">
                  <a:ln>
                    <a:noFill/>
                  </a:ln>
                  <a:solidFill>
                    <a:srgbClr val="000000"/>
                  </a:solidFill>
                  <a:effectLst/>
                  <a:uLnTx/>
                  <a:uFillTx/>
                  <a:latin typeface="IntelOne Text" panose="020B0503020203020204" pitchFamily="34" charset="0"/>
                  <a:ea typeface="Arial"/>
                  <a:cs typeface="Arial"/>
                  <a:sym typeface="Arial"/>
                </a:endParaRPr>
              </a:p>
            </p:txBody>
          </p:sp>
          <p:sp>
            <p:nvSpPr>
              <p:cNvPr id="63" name="Google Shape;293;p10">
                <a:extLst>
                  <a:ext uri="{FF2B5EF4-FFF2-40B4-BE49-F238E27FC236}">
                    <a16:creationId xmlns:a16="http://schemas.microsoft.com/office/drawing/2014/main" id="{098E6B4C-1D78-4BAA-BEE3-43E93684057D}"/>
                  </a:ext>
                </a:extLst>
              </p:cNvPr>
              <p:cNvSpPr/>
              <p:nvPr/>
            </p:nvSpPr>
            <p:spPr>
              <a:xfrm>
                <a:off x="1008884" y="3282626"/>
                <a:ext cx="153195" cy="86321"/>
              </a:xfrm>
              <a:prstGeom prst="rightArrow">
                <a:avLst>
                  <a:gd name="adj1" fmla="val 50000"/>
                  <a:gd name="adj2" fmla="val 50000"/>
                </a:avLst>
              </a:prstGeom>
              <a:grp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
                  <a:buFont typeface="Arial"/>
                  <a:buNone/>
                  <a:tabLst/>
                  <a:defRPr/>
                </a:pPr>
                <a:endParaRPr kumimoji="0" sz="2000" b="0" i="0" u="none" strike="noStrike" kern="1200" cap="none" spc="0" normalizeH="0" baseline="0" noProof="0">
                  <a:ln>
                    <a:noFill/>
                  </a:ln>
                  <a:solidFill>
                    <a:srgbClr val="FFFFFF"/>
                  </a:solidFill>
                  <a:effectLst/>
                  <a:uLnTx/>
                  <a:uFillTx/>
                  <a:latin typeface="IntelOne Text" panose="020B0503020203020204" pitchFamily="34" charset="0"/>
                  <a:ea typeface="Arial"/>
                  <a:cs typeface="Arial"/>
                  <a:sym typeface="Arial"/>
                </a:endParaRPr>
              </a:p>
            </p:txBody>
          </p:sp>
        </p:grpSp>
        <p:grpSp>
          <p:nvGrpSpPr>
            <p:cNvPr id="13" name="Google Shape;294;p10">
              <a:extLst>
                <a:ext uri="{FF2B5EF4-FFF2-40B4-BE49-F238E27FC236}">
                  <a16:creationId xmlns:a16="http://schemas.microsoft.com/office/drawing/2014/main" id="{9883ED2D-97D2-49BC-B6AB-E40A70E789F5}"/>
                </a:ext>
              </a:extLst>
            </p:cNvPr>
            <p:cNvGrpSpPr/>
            <p:nvPr/>
          </p:nvGrpSpPr>
          <p:grpSpPr>
            <a:xfrm>
              <a:off x="8073971" y="3967816"/>
              <a:ext cx="869857" cy="154632"/>
              <a:chOff x="8337797" y="3317269"/>
              <a:chExt cx="869857" cy="154632"/>
            </a:xfrm>
            <a:grpFill/>
          </p:grpSpPr>
          <p:sp>
            <p:nvSpPr>
              <p:cNvPr id="60" name="Google Shape;295;p10">
                <a:extLst>
                  <a:ext uri="{FF2B5EF4-FFF2-40B4-BE49-F238E27FC236}">
                    <a16:creationId xmlns:a16="http://schemas.microsoft.com/office/drawing/2014/main" id="{89295D6A-34D9-452D-8F72-19431D4D4592}"/>
                  </a:ext>
                </a:extLst>
              </p:cNvPr>
              <p:cNvSpPr txBox="1"/>
              <p:nvPr/>
            </p:nvSpPr>
            <p:spPr>
              <a:xfrm>
                <a:off x="8511372" y="3317269"/>
                <a:ext cx="696282" cy="15463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4A86"/>
                  </a:buClr>
                  <a:buSzPts val="800"/>
                  <a:buFont typeface="Arial"/>
                  <a:buNone/>
                  <a:tabLst/>
                  <a:defRPr/>
                </a:pPr>
                <a:r>
                  <a:rPr kumimoji="0" lang="pt-BR" sz="1400" b="1" i="0" u="none" strike="noStrike" kern="1200" cap="none" spc="0" normalizeH="0" baseline="0" noProof="0" dirty="0">
                    <a:ln>
                      <a:noFill/>
                    </a:ln>
                    <a:solidFill>
                      <a:srgbClr val="000000"/>
                    </a:solidFill>
                    <a:effectLst/>
                    <a:uLnTx/>
                    <a:uFillTx/>
                    <a:latin typeface="IntelOne Text" panose="020B0503020203020204" pitchFamily="34" charset="0"/>
                    <a:ea typeface="Arial"/>
                    <a:cs typeface="Arial"/>
                    <a:sym typeface="Arial"/>
                  </a:rPr>
                  <a:t>Respostas</a:t>
                </a:r>
                <a:endParaRPr kumimoji="0" sz="1400" b="1" i="0" u="none" strike="noStrike" kern="1200" cap="none" spc="0" normalizeH="0" baseline="0" noProof="0" dirty="0">
                  <a:ln>
                    <a:noFill/>
                  </a:ln>
                  <a:solidFill>
                    <a:srgbClr val="000000"/>
                  </a:solidFill>
                  <a:effectLst/>
                  <a:uLnTx/>
                  <a:uFillTx/>
                  <a:latin typeface="IntelOne Text" panose="020B0503020203020204" pitchFamily="34" charset="0"/>
                  <a:ea typeface="Arial"/>
                  <a:cs typeface="Arial"/>
                  <a:sym typeface="Arial"/>
                </a:endParaRPr>
              </a:p>
            </p:txBody>
          </p:sp>
          <p:sp>
            <p:nvSpPr>
              <p:cNvPr id="61" name="Google Shape;296;p10">
                <a:extLst>
                  <a:ext uri="{FF2B5EF4-FFF2-40B4-BE49-F238E27FC236}">
                    <a16:creationId xmlns:a16="http://schemas.microsoft.com/office/drawing/2014/main" id="{E4B7A0EC-359C-4200-82C4-CC59E7DB8626}"/>
                  </a:ext>
                </a:extLst>
              </p:cNvPr>
              <p:cNvSpPr/>
              <p:nvPr/>
            </p:nvSpPr>
            <p:spPr>
              <a:xfrm>
                <a:off x="8337797" y="3361125"/>
                <a:ext cx="153195" cy="86321"/>
              </a:xfrm>
              <a:prstGeom prst="rightArrow">
                <a:avLst>
                  <a:gd name="adj1" fmla="val 50000"/>
                  <a:gd name="adj2" fmla="val 50000"/>
                </a:avLst>
              </a:prstGeom>
              <a:grp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
                  <a:buFont typeface="Arial"/>
                  <a:buNone/>
                  <a:tabLst/>
                  <a:defRPr/>
                </a:pPr>
                <a:endParaRPr kumimoji="0" sz="2000" b="0" i="0" u="none" strike="noStrike" kern="1200" cap="none" spc="0" normalizeH="0" baseline="0" noProof="0">
                  <a:ln>
                    <a:noFill/>
                  </a:ln>
                  <a:solidFill>
                    <a:srgbClr val="FFFFFF"/>
                  </a:solidFill>
                  <a:effectLst/>
                  <a:uLnTx/>
                  <a:uFillTx/>
                  <a:latin typeface="IntelOne Text" panose="020B0503020203020204" pitchFamily="34" charset="0"/>
                  <a:ea typeface="Arial"/>
                  <a:cs typeface="Arial"/>
                  <a:sym typeface="Arial"/>
                </a:endParaRPr>
              </a:p>
            </p:txBody>
          </p:sp>
        </p:grpSp>
        <p:grpSp>
          <p:nvGrpSpPr>
            <p:cNvPr id="14" name="Google Shape;297;p10">
              <a:extLst>
                <a:ext uri="{FF2B5EF4-FFF2-40B4-BE49-F238E27FC236}">
                  <a16:creationId xmlns:a16="http://schemas.microsoft.com/office/drawing/2014/main" id="{1E002A35-9835-43EC-B352-A95A4F646DD8}"/>
                </a:ext>
              </a:extLst>
            </p:cNvPr>
            <p:cNvGrpSpPr/>
            <p:nvPr/>
          </p:nvGrpSpPr>
          <p:grpSpPr>
            <a:xfrm>
              <a:off x="1694557" y="2471547"/>
              <a:ext cx="6089545" cy="1773057"/>
              <a:chOff x="1726362" y="1217412"/>
              <a:chExt cx="6089545" cy="1773057"/>
            </a:xfrm>
            <a:grpFill/>
          </p:grpSpPr>
          <p:sp>
            <p:nvSpPr>
              <p:cNvPr id="43" name="Google Shape;298;p10">
                <a:extLst>
                  <a:ext uri="{FF2B5EF4-FFF2-40B4-BE49-F238E27FC236}">
                    <a16:creationId xmlns:a16="http://schemas.microsoft.com/office/drawing/2014/main" id="{966B8000-DE20-46FE-8FFC-3167BB2AFCDA}"/>
                  </a:ext>
                </a:extLst>
              </p:cNvPr>
              <p:cNvSpPr/>
              <p:nvPr/>
            </p:nvSpPr>
            <p:spPr>
              <a:xfrm>
                <a:off x="1726362" y="1217412"/>
                <a:ext cx="1702993" cy="390178"/>
              </a:xfrm>
              <a:prstGeom prst="rect">
                <a:avLst/>
              </a:prstGeom>
              <a:gr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Algoritmo de Aprendizado de Máquina</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 Regras Ocultas</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p:txBody>
          </p:sp>
          <p:sp>
            <p:nvSpPr>
              <p:cNvPr id="44" name="Google Shape;299;p10">
                <a:extLst>
                  <a:ext uri="{FF2B5EF4-FFF2-40B4-BE49-F238E27FC236}">
                    <a16:creationId xmlns:a16="http://schemas.microsoft.com/office/drawing/2014/main" id="{982115FF-3835-4CD3-B19B-8081E70B4218}"/>
                  </a:ext>
                </a:extLst>
              </p:cNvPr>
              <p:cNvSpPr/>
              <p:nvPr/>
            </p:nvSpPr>
            <p:spPr>
              <a:xfrm>
                <a:off x="1726362" y="1907127"/>
                <a:ext cx="1702993" cy="390178"/>
              </a:xfrm>
              <a:prstGeom prst="rect">
                <a:avLst/>
              </a:prstGeom>
              <a:gr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Algoritmo de Aprendizado de Máquina</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 Regras Ocultas</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p:txBody>
          </p:sp>
          <p:sp>
            <p:nvSpPr>
              <p:cNvPr id="45" name="Google Shape;300;p10">
                <a:extLst>
                  <a:ext uri="{FF2B5EF4-FFF2-40B4-BE49-F238E27FC236}">
                    <a16:creationId xmlns:a16="http://schemas.microsoft.com/office/drawing/2014/main" id="{906D13BB-E77B-41F7-9943-E19F38473A38}"/>
                  </a:ext>
                </a:extLst>
              </p:cNvPr>
              <p:cNvSpPr/>
              <p:nvPr/>
            </p:nvSpPr>
            <p:spPr>
              <a:xfrm>
                <a:off x="1726362" y="2600291"/>
                <a:ext cx="1702993" cy="390178"/>
              </a:xfrm>
              <a:prstGeom prst="rect">
                <a:avLst/>
              </a:prstGeom>
              <a:gr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Algoritmo de Aprendizado de Máquina</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 Regras Ocultas</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p:txBody>
          </p:sp>
          <p:sp>
            <p:nvSpPr>
              <p:cNvPr id="46" name="Google Shape;301;p10">
                <a:extLst>
                  <a:ext uri="{FF2B5EF4-FFF2-40B4-BE49-F238E27FC236}">
                    <a16:creationId xmlns:a16="http://schemas.microsoft.com/office/drawing/2014/main" id="{62E842BC-0811-4A29-9E7D-97BB23FF11DC}"/>
                  </a:ext>
                </a:extLst>
              </p:cNvPr>
              <p:cNvSpPr/>
              <p:nvPr/>
            </p:nvSpPr>
            <p:spPr>
              <a:xfrm>
                <a:off x="3919638" y="1217412"/>
                <a:ext cx="1702993" cy="390178"/>
              </a:xfrm>
              <a:prstGeom prst="rect">
                <a:avLst/>
              </a:prstGeom>
              <a:gr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Algoritmo de Aprendizado de Máquina</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 Regras Ocultas</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p:txBody>
          </p:sp>
          <p:sp>
            <p:nvSpPr>
              <p:cNvPr id="47" name="Google Shape;302;p10">
                <a:extLst>
                  <a:ext uri="{FF2B5EF4-FFF2-40B4-BE49-F238E27FC236}">
                    <a16:creationId xmlns:a16="http://schemas.microsoft.com/office/drawing/2014/main" id="{50DE1B47-73C4-4726-99A7-D25175F9FB15}"/>
                  </a:ext>
                </a:extLst>
              </p:cNvPr>
              <p:cNvSpPr/>
              <p:nvPr/>
            </p:nvSpPr>
            <p:spPr>
              <a:xfrm>
                <a:off x="3919638" y="1907127"/>
                <a:ext cx="1702993" cy="390178"/>
              </a:xfrm>
              <a:prstGeom prst="rect">
                <a:avLst/>
              </a:prstGeom>
              <a:gr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Algoritmo de Aprendizado de Máquina</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 Regras Ocultas</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p:txBody>
          </p:sp>
          <p:sp>
            <p:nvSpPr>
              <p:cNvPr id="48" name="Google Shape;303;p10">
                <a:extLst>
                  <a:ext uri="{FF2B5EF4-FFF2-40B4-BE49-F238E27FC236}">
                    <a16:creationId xmlns:a16="http://schemas.microsoft.com/office/drawing/2014/main" id="{0EDE005E-B0EF-412D-BD15-F72BAABA4341}"/>
                  </a:ext>
                </a:extLst>
              </p:cNvPr>
              <p:cNvSpPr/>
              <p:nvPr/>
            </p:nvSpPr>
            <p:spPr>
              <a:xfrm>
                <a:off x="3919638" y="2600291"/>
                <a:ext cx="1702993" cy="390178"/>
              </a:xfrm>
              <a:prstGeom prst="rect">
                <a:avLst/>
              </a:prstGeom>
              <a:gr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Algoritmo de Aprendizado de Máquina</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 Regras Ocultas</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p:txBody>
          </p:sp>
          <p:sp>
            <p:nvSpPr>
              <p:cNvPr id="49" name="Google Shape;304;p10">
                <a:extLst>
                  <a:ext uri="{FF2B5EF4-FFF2-40B4-BE49-F238E27FC236}">
                    <a16:creationId xmlns:a16="http://schemas.microsoft.com/office/drawing/2014/main" id="{7E71840D-C161-4B12-AFF0-08D1A466BAFF}"/>
                  </a:ext>
                </a:extLst>
              </p:cNvPr>
              <p:cNvSpPr/>
              <p:nvPr/>
            </p:nvSpPr>
            <p:spPr>
              <a:xfrm>
                <a:off x="6112914" y="1217412"/>
                <a:ext cx="1702993" cy="390178"/>
              </a:xfrm>
              <a:prstGeom prst="rect">
                <a:avLst/>
              </a:prstGeom>
              <a:gr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Algoritmo de Aprendizado de Máquina</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 Regras Ocultas</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p:txBody>
          </p:sp>
          <p:sp>
            <p:nvSpPr>
              <p:cNvPr id="50" name="Google Shape;305;p10">
                <a:extLst>
                  <a:ext uri="{FF2B5EF4-FFF2-40B4-BE49-F238E27FC236}">
                    <a16:creationId xmlns:a16="http://schemas.microsoft.com/office/drawing/2014/main" id="{94101945-53E7-4B7C-B98C-FFDFE67C5931}"/>
                  </a:ext>
                </a:extLst>
              </p:cNvPr>
              <p:cNvSpPr/>
              <p:nvPr/>
            </p:nvSpPr>
            <p:spPr>
              <a:xfrm>
                <a:off x="6112914" y="1907127"/>
                <a:ext cx="1702993" cy="390178"/>
              </a:xfrm>
              <a:prstGeom prst="rect">
                <a:avLst/>
              </a:prstGeom>
              <a:gr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Algoritmo de Aprendizado de Máquina</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 Regras Ocultas</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p:txBody>
          </p:sp>
          <p:sp>
            <p:nvSpPr>
              <p:cNvPr id="51" name="Google Shape;306;p10">
                <a:extLst>
                  <a:ext uri="{FF2B5EF4-FFF2-40B4-BE49-F238E27FC236}">
                    <a16:creationId xmlns:a16="http://schemas.microsoft.com/office/drawing/2014/main" id="{CB4378F2-74C2-40C4-8074-125046E820B6}"/>
                  </a:ext>
                </a:extLst>
              </p:cNvPr>
              <p:cNvSpPr/>
              <p:nvPr/>
            </p:nvSpPr>
            <p:spPr>
              <a:xfrm>
                <a:off x="6112914" y="2600291"/>
                <a:ext cx="1702993" cy="390178"/>
              </a:xfrm>
              <a:prstGeom prst="rect">
                <a:avLst/>
              </a:prstGeom>
              <a:grp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Algoritmo de Aprendizado de Máquina</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pt-BR"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rPr>
                  <a:t>+ Regras Ocultas</a:t>
                </a:r>
                <a:endParaRPr kumimoji="0" sz="1600" b="1" i="0" u="none" strike="noStrike" kern="1200" cap="none" spc="0" normalizeH="0" baseline="0" noProof="0" dirty="0">
                  <a:ln>
                    <a:noFill/>
                  </a:ln>
                  <a:solidFill>
                    <a:srgbClr val="FFFFFF"/>
                  </a:solidFill>
                  <a:effectLst/>
                  <a:uLnTx/>
                  <a:uFillTx/>
                  <a:latin typeface="IntelOne Text" panose="020B0503020203020204" pitchFamily="34" charset="0"/>
                  <a:ea typeface="Arial"/>
                  <a:cs typeface="Arial"/>
                  <a:sym typeface="Arial"/>
                </a:endParaRPr>
              </a:p>
            </p:txBody>
          </p:sp>
          <p:cxnSp>
            <p:nvCxnSpPr>
              <p:cNvPr id="52" name="Google Shape;307;p10">
                <a:extLst>
                  <a:ext uri="{FF2B5EF4-FFF2-40B4-BE49-F238E27FC236}">
                    <a16:creationId xmlns:a16="http://schemas.microsoft.com/office/drawing/2014/main" id="{18186916-BF60-45A4-BEDB-9751A8B5646B}"/>
                  </a:ext>
                </a:extLst>
              </p:cNvPr>
              <p:cNvCxnSpPr>
                <a:cxnSpLocks/>
                <a:stCxn id="44" idx="3"/>
                <a:endCxn id="46" idx="1"/>
              </p:cNvCxnSpPr>
              <p:nvPr/>
            </p:nvCxnSpPr>
            <p:spPr>
              <a:xfrm rot="10800000" flipH="1">
                <a:off x="3429355" y="1412516"/>
                <a:ext cx="490200" cy="689700"/>
              </a:xfrm>
              <a:prstGeom prst="straightConnector1">
                <a:avLst/>
              </a:prstGeom>
              <a:grpFill/>
              <a:ln w="25400" cap="flat" cmpd="sng">
                <a:solidFill>
                  <a:schemeClr val="tx1"/>
                </a:solidFill>
                <a:prstDash val="solid"/>
                <a:round/>
                <a:headEnd type="none" w="sm" len="sm"/>
                <a:tailEnd type="none" w="sm" len="sm"/>
              </a:ln>
            </p:spPr>
          </p:cxnSp>
          <p:cxnSp>
            <p:nvCxnSpPr>
              <p:cNvPr id="53" name="Google Shape;308;p10">
                <a:extLst>
                  <a:ext uri="{FF2B5EF4-FFF2-40B4-BE49-F238E27FC236}">
                    <a16:creationId xmlns:a16="http://schemas.microsoft.com/office/drawing/2014/main" id="{4D777206-9EA9-49A6-BCD6-67CD04782C1C}"/>
                  </a:ext>
                </a:extLst>
              </p:cNvPr>
              <p:cNvCxnSpPr>
                <a:cxnSpLocks/>
                <a:stCxn id="45" idx="3"/>
                <a:endCxn id="47" idx="1"/>
              </p:cNvCxnSpPr>
              <p:nvPr/>
            </p:nvCxnSpPr>
            <p:spPr>
              <a:xfrm rot="10800000" flipH="1">
                <a:off x="3429355" y="2102080"/>
                <a:ext cx="490200" cy="693300"/>
              </a:xfrm>
              <a:prstGeom prst="straightConnector1">
                <a:avLst/>
              </a:prstGeom>
              <a:grpFill/>
              <a:ln w="25400" cap="flat" cmpd="sng">
                <a:solidFill>
                  <a:schemeClr val="tx1"/>
                </a:solidFill>
                <a:prstDash val="solid"/>
                <a:round/>
                <a:headEnd type="none" w="sm" len="sm"/>
                <a:tailEnd type="none" w="sm" len="sm"/>
              </a:ln>
            </p:spPr>
          </p:cxnSp>
          <p:cxnSp>
            <p:nvCxnSpPr>
              <p:cNvPr id="54" name="Google Shape;309;p10">
                <a:extLst>
                  <a:ext uri="{FF2B5EF4-FFF2-40B4-BE49-F238E27FC236}">
                    <a16:creationId xmlns:a16="http://schemas.microsoft.com/office/drawing/2014/main" id="{159790F9-87CF-470A-AE99-9E6C5C8A8D3B}"/>
                  </a:ext>
                </a:extLst>
              </p:cNvPr>
              <p:cNvCxnSpPr>
                <a:cxnSpLocks/>
                <a:stCxn id="44" idx="3"/>
                <a:endCxn id="48" idx="1"/>
              </p:cNvCxnSpPr>
              <p:nvPr/>
            </p:nvCxnSpPr>
            <p:spPr>
              <a:xfrm>
                <a:off x="3429355" y="2102216"/>
                <a:ext cx="490200" cy="693300"/>
              </a:xfrm>
              <a:prstGeom prst="straightConnector1">
                <a:avLst/>
              </a:prstGeom>
              <a:grpFill/>
              <a:ln w="25400" cap="flat" cmpd="sng">
                <a:solidFill>
                  <a:schemeClr val="tx1"/>
                </a:solidFill>
                <a:prstDash val="solid"/>
                <a:round/>
                <a:headEnd type="none" w="sm" len="sm"/>
                <a:tailEnd type="none" w="sm" len="sm"/>
              </a:ln>
            </p:spPr>
          </p:cxnSp>
          <p:cxnSp>
            <p:nvCxnSpPr>
              <p:cNvPr id="55" name="Google Shape;310;p10">
                <a:extLst>
                  <a:ext uri="{FF2B5EF4-FFF2-40B4-BE49-F238E27FC236}">
                    <a16:creationId xmlns:a16="http://schemas.microsoft.com/office/drawing/2014/main" id="{D6884164-0ED0-4922-8B1E-88EF3478AE17}"/>
                  </a:ext>
                </a:extLst>
              </p:cNvPr>
              <p:cNvCxnSpPr>
                <a:cxnSpLocks/>
                <a:stCxn id="43" idx="3"/>
                <a:endCxn id="47" idx="1"/>
              </p:cNvCxnSpPr>
              <p:nvPr/>
            </p:nvCxnSpPr>
            <p:spPr>
              <a:xfrm>
                <a:off x="3429355" y="1412501"/>
                <a:ext cx="490200" cy="689700"/>
              </a:xfrm>
              <a:prstGeom prst="straightConnector1">
                <a:avLst/>
              </a:prstGeom>
              <a:grpFill/>
              <a:ln w="25400" cap="flat" cmpd="sng">
                <a:solidFill>
                  <a:schemeClr val="tx1"/>
                </a:solidFill>
                <a:prstDash val="solid"/>
                <a:round/>
                <a:headEnd type="none" w="sm" len="sm"/>
                <a:tailEnd type="none" w="sm" len="sm"/>
              </a:ln>
            </p:spPr>
          </p:cxnSp>
          <p:cxnSp>
            <p:nvCxnSpPr>
              <p:cNvPr id="56" name="Google Shape;311;p10">
                <a:extLst>
                  <a:ext uri="{FF2B5EF4-FFF2-40B4-BE49-F238E27FC236}">
                    <a16:creationId xmlns:a16="http://schemas.microsoft.com/office/drawing/2014/main" id="{469D7F23-CC91-43DB-B63C-7DF319821369}"/>
                  </a:ext>
                </a:extLst>
              </p:cNvPr>
              <p:cNvCxnSpPr>
                <a:cxnSpLocks/>
                <a:stCxn id="48" idx="3"/>
                <a:endCxn id="50" idx="1"/>
              </p:cNvCxnSpPr>
              <p:nvPr/>
            </p:nvCxnSpPr>
            <p:spPr>
              <a:xfrm rot="10800000" flipH="1">
                <a:off x="5622631" y="2102080"/>
                <a:ext cx="490200" cy="693300"/>
              </a:xfrm>
              <a:prstGeom prst="straightConnector1">
                <a:avLst/>
              </a:prstGeom>
              <a:grpFill/>
              <a:ln w="25400" cap="flat" cmpd="sng">
                <a:solidFill>
                  <a:schemeClr val="tx1"/>
                </a:solidFill>
                <a:prstDash val="solid"/>
                <a:round/>
                <a:headEnd type="none" w="sm" len="sm"/>
                <a:tailEnd type="none" w="sm" len="sm"/>
              </a:ln>
            </p:spPr>
          </p:cxnSp>
          <p:cxnSp>
            <p:nvCxnSpPr>
              <p:cNvPr id="57" name="Google Shape;312;p10">
                <a:extLst>
                  <a:ext uri="{FF2B5EF4-FFF2-40B4-BE49-F238E27FC236}">
                    <a16:creationId xmlns:a16="http://schemas.microsoft.com/office/drawing/2014/main" id="{C96736C4-7C2F-47EA-AD7C-D7F81F3B18CB}"/>
                  </a:ext>
                </a:extLst>
              </p:cNvPr>
              <p:cNvCxnSpPr>
                <a:cxnSpLocks/>
                <a:stCxn id="46" idx="3"/>
                <a:endCxn id="50" idx="1"/>
              </p:cNvCxnSpPr>
              <p:nvPr/>
            </p:nvCxnSpPr>
            <p:spPr>
              <a:xfrm>
                <a:off x="5622631" y="1412501"/>
                <a:ext cx="490200" cy="689700"/>
              </a:xfrm>
              <a:prstGeom prst="straightConnector1">
                <a:avLst/>
              </a:prstGeom>
              <a:grpFill/>
              <a:ln w="25400" cap="flat" cmpd="sng">
                <a:solidFill>
                  <a:schemeClr val="tx1"/>
                </a:solidFill>
                <a:prstDash val="solid"/>
                <a:round/>
                <a:headEnd type="none" w="sm" len="sm"/>
                <a:tailEnd type="none" w="sm" len="sm"/>
              </a:ln>
            </p:spPr>
          </p:cxnSp>
          <p:cxnSp>
            <p:nvCxnSpPr>
              <p:cNvPr id="58" name="Google Shape;313;p10">
                <a:extLst>
                  <a:ext uri="{FF2B5EF4-FFF2-40B4-BE49-F238E27FC236}">
                    <a16:creationId xmlns:a16="http://schemas.microsoft.com/office/drawing/2014/main" id="{32714C58-51A0-438D-B185-9D6111E6DAF6}"/>
                  </a:ext>
                </a:extLst>
              </p:cNvPr>
              <p:cNvCxnSpPr>
                <a:cxnSpLocks/>
                <a:stCxn id="47" idx="3"/>
                <a:endCxn id="49" idx="1"/>
              </p:cNvCxnSpPr>
              <p:nvPr/>
            </p:nvCxnSpPr>
            <p:spPr>
              <a:xfrm rot="10800000" flipH="1">
                <a:off x="5622631" y="1412516"/>
                <a:ext cx="490200" cy="689700"/>
              </a:xfrm>
              <a:prstGeom prst="straightConnector1">
                <a:avLst/>
              </a:prstGeom>
              <a:grpFill/>
              <a:ln w="25400" cap="flat" cmpd="sng">
                <a:solidFill>
                  <a:schemeClr val="tx1"/>
                </a:solidFill>
                <a:prstDash val="solid"/>
                <a:round/>
                <a:headEnd type="none" w="sm" len="sm"/>
                <a:tailEnd type="none" w="sm" len="sm"/>
              </a:ln>
            </p:spPr>
          </p:cxnSp>
          <p:cxnSp>
            <p:nvCxnSpPr>
              <p:cNvPr id="59" name="Google Shape;314;p10">
                <a:extLst>
                  <a:ext uri="{FF2B5EF4-FFF2-40B4-BE49-F238E27FC236}">
                    <a16:creationId xmlns:a16="http://schemas.microsoft.com/office/drawing/2014/main" id="{CB59DD90-7751-401C-94C8-2405564564B7}"/>
                  </a:ext>
                </a:extLst>
              </p:cNvPr>
              <p:cNvCxnSpPr>
                <a:cxnSpLocks/>
                <a:stCxn id="47" idx="3"/>
                <a:endCxn id="51" idx="1"/>
              </p:cNvCxnSpPr>
              <p:nvPr/>
            </p:nvCxnSpPr>
            <p:spPr>
              <a:xfrm>
                <a:off x="5622631" y="2102216"/>
                <a:ext cx="490200" cy="693300"/>
              </a:xfrm>
              <a:prstGeom prst="straightConnector1">
                <a:avLst/>
              </a:prstGeom>
              <a:grpFill/>
              <a:ln w="25400" cap="flat" cmpd="sng">
                <a:solidFill>
                  <a:schemeClr val="tx1"/>
                </a:solidFill>
                <a:prstDash val="solid"/>
                <a:round/>
                <a:headEnd type="none" w="sm" len="sm"/>
                <a:tailEnd type="none" w="sm" len="sm"/>
              </a:ln>
            </p:spPr>
          </p:cxnSp>
        </p:grpSp>
        <p:grpSp>
          <p:nvGrpSpPr>
            <p:cNvPr id="15" name="Google Shape;315;p10">
              <a:extLst>
                <a:ext uri="{FF2B5EF4-FFF2-40B4-BE49-F238E27FC236}">
                  <a16:creationId xmlns:a16="http://schemas.microsoft.com/office/drawing/2014/main" id="{8B2AD583-0D46-4D3E-9833-EBAA8EA897AA}"/>
                </a:ext>
              </a:extLst>
            </p:cNvPr>
            <p:cNvGrpSpPr/>
            <p:nvPr/>
          </p:nvGrpSpPr>
          <p:grpSpPr>
            <a:xfrm>
              <a:off x="368058" y="3264018"/>
              <a:ext cx="762216" cy="184666"/>
              <a:chOff x="399863" y="3238771"/>
              <a:chExt cx="762216" cy="184666"/>
            </a:xfrm>
            <a:grpFill/>
          </p:grpSpPr>
          <p:sp>
            <p:nvSpPr>
              <p:cNvPr id="41" name="Google Shape;316;p10">
                <a:extLst>
                  <a:ext uri="{FF2B5EF4-FFF2-40B4-BE49-F238E27FC236}">
                    <a16:creationId xmlns:a16="http://schemas.microsoft.com/office/drawing/2014/main" id="{A02D66D8-2127-4DBF-9039-2E9D23585F25}"/>
                  </a:ext>
                </a:extLst>
              </p:cNvPr>
              <p:cNvSpPr txBox="1"/>
              <p:nvPr/>
            </p:nvSpPr>
            <p:spPr>
              <a:xfrm>
                <a:off x="399863" y="3238771"/>
                <a:ext cx="590297" cy="184666"/>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4A86"/>
                  </a:buClr>
                  <a:buSzPts val="800"/>
                  <a:buFont typeface="Arial"/>
                  <a:buNone/>
                  <a:tabLst/>
                  <a:defRPr/>
                </a:pPr>
                <a:r>
                  <a:rPr kumimoji="0" lang="pt-BR" sz="1400" b="1" i="0" u="none" strike="noStrike" kern="1200" cap="none" spc="0" normalizeH="0" baseline="0" noProof="0">
                    <a:ln>
                      <a:noFill/>
                    </a:ln>
                    <a:solidFill>
                      <a:srgbClr val="000000"/>
                    </a:solidFill>
                    <a:effectLst/>
                    <a:uLnTx/>
                    <a:uFillTx/>
                    <a:latin typeface="IntelOne Text" panose="020B0503020203020204" pitchFamily="34" charset="0"/>
                    <a:ea typeface="Arial"/>
                    <a:cs typeface="Arial"/>
                    <a:sym typeface="Arial"/>
                  </a:rPr>
                  <a:t>Dados</a:t>
                </a:r>
                <a:endParaRPr kumimoji="0" sz="1400" b="1" i="0" u="none" strike="noStrike" kern="1200" cap="none" spc="0" normalizeH="0" baseline="0" noProof="0">
                  <a:ln>
                    <a:noFill/>
                  </a:ln>
                  <a:solidFill>
                    <a:srgbClr val="000000"/>
                  </a:solidFill>
                  <a:effectLst/>
                  <a:uLnTx/>
                  <a:uFillTx/>
                  <a:latin typeface="IntelOne Text" panose="020B0503020203020204" pitchFamily="34" charset="0"/>
                  <a:ea typeface="Arial"/>
                  <a:cs typeface="Arial"/>
                  <a:sym typeface="Arial"/>
                </a:endParaRPr>
              </a:p>
            </p:txBody>
          </p:sp>
          <p:sp>
            <p:nvSpPr>
              <p:cNvPr id="42" name="Google Shape;317;p10">
                <a:extLst>
                  <a:ext uri="{FF2B5EF4-FFF2-40B4-BE49-F238E27FC236}">
                    <a16:creationId xmlns:a16="http://schemas.microsoft.com/office/drawing/2014/main" id="{1F360340-7449-4B2D-BA12-9B6AD05231F6}"/>
                  </a:ext>
                </a:extLst>
              </p:cNvPr>
              <p:cNvSpPr/>
              <p:nvPr/>
            </p:nvSpPr>
            <p:spPr>
              <a:xfrm>
                <a:off x="1008884" y="3282626"/>
                <a:ext cx="153195" cy="86321"/>
              </a:xfrm>
              <a:prstGeom prst="rightArrow">
                <a:avLst>
                  <a:gd name="adj1" fmla="val 50000"/>
                  <a:gd name="adj2" fmla="val 50000"/>
                </a:avLst>
              </a:prstGeom>
              <a:grp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
                  <a:buFont typeface="Arial"/>
                  <a:buNone/>
                  <a:tabLst/>
                  <a:defRPr/>
                </a:pPr>
                <a:endParaRPr kumimoji="0" sz="2000" b="0" i="0" u="none" strike="noStrike" kern="1200" cap="none" spc="0" normalizeH="0" baseline="0" noProof="0">
                  <a:ln>
                    <a:noFill/>
                  </a:ln>
                  <a:solidFill>
                    <a:srgbClr val="FFFFFF"/>
                  </a:solidFill>
                  <a:effectLst/>
                  <a:uLnTx/>
                  <a:uFillTx/>
                  <a:latin typeface="IntelOne Text" panose="020B0503020203020204" pitchFamily="34" charset="0"/>
                  <a:ea typeface="Arial"/>
                  <a:cs typeface="Arial"/>
                  <a:sym typeface="Arial"/>
                </a:endParaRPr>
              </a:p>
            </p:txBody>
          </p:sp>
        </p:grpSp>
        <p:grpSp>
          <p:nvGrpSpPr>
            <p:cNvPr id="16" name="Google Shape;318;p10">
              <a:extLst>
                <a:ext uri="{FF2B5EF4-FFF2-40B4-BE49-F238E27FC236}">
                  <a16:creationId xmlns:a16="http://schemas.microsoft.com/office/drawing/2014/main" id="{BFD5D153-DECA-4314-91E7-224D9FCFFFBA}"/>
                </a:ext>
              </a:extLst>
            </p:cNvPr>
            <p:cNvGrpSpPr/>
            <p:nvPr/>
          </p:nvGrpSpPr>
          <p:grpSpPr>
            <a:xfrm>
              <a:off x="368058" y="2574303"/>
              <a:ext cx="762216" cy="184666"/>
              <a:chOff x="399863" y="3238771"/>
              <a:chExt cx="762216" cy="184666"/>
            </a:xfrm>
            <a:grpFill/>
          </p:grpSpPr>
          <p:sp>
            <p:nvSpPr>
              <p:cNvPr id="39" name="Google Shape;319;p10">
                <a:extLst>
                  <a:ext uri="{FF2B5EF4-FFF2-40B4-BE49-F238E27FC236}">
                    <a16:creationId xmlns:a16="http://schemas.microsoft.com/office/drawing/2014/main" id="{BBB32B02-19C1-4840-8227-3D47624D0AC3}"/>
                  </a:ext>
                </a:extLst>
              </p:cNvPr>
              <p:cNvSpPr txBox="1"/>
              <p:nvPr/>
            </p:nvSpPr>
            <p:spPr>
              <a:xfrm>
                <a:off x="399863" y="3238771"/>
                <a:ext cx="590297" cy="184666"/>
              </a:xfrm>
              <a:prstGeom prst="rect">
                <a:avLst/>
              </a:prstGeom>
              <a:noFill/>
              <a:ln>
                <a:noFill/>
              </a:ln>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4A86"/>
                  </a:buClr>
                  <a:buSzPts val="800"/>
                  <a:buFont typeface="Arial"/>
                  <a:buNone/>
                  <a:tabLst/>
                  <a:defRPr/>
                </a:pPr>
                <a:r>
                  <a:rPr kumimoji="0" lang="pt-BR" sz="1400" b="1" i="0" u="none" strike="noStrike" kern="1200" cap="none" spc="0" normalizeH="0" baseline="0" noProof="0" dirty="0">
                    <a:ln>
                      <a:noFill/>
                    </a:ln>
                    <a:solidFill>
                      <a:srgbClr val="000000"/>
                    </a:solidFill>
                    <a:effectLst/>
                    <a:uLnTx/>
                    <a:uFillTx/>
                    <a:latin typeface="IntelOne Text" panose="020B0503020203020204" pitchFamily="34" charset="0"/>
                    <a:ea typeface="Arial"/>
                    <a:cs typeface="Arial"/>
                    <a:sym typeface="Arial"/>
                  </a:rPr>
                  <a:t>Dados</a:t>
                </a:r>
                <a:endParaRPr kumimoji="0" sz="1400" b="1" i="0" u="none" strike="noStrike" kern="1200" cap="none" spc="0" normalizeH="0" baseline="0" noProof="0" dirty="0">
                  <a:ln>
                    <a:noFill/>
                  </a:ln>
                  <a:solidFill>
                    <a:srgbClr val="000000"/>
                  </a:solidFill>
                  <a:effectLst/>
                  <a:uLnTx/>
                  <a:uFillTx/>
                  <a:latin typeface="IntelOne Text" panose="020B0503020203020204" pitchFamily="34" charset="0"/>
                  <a:ea typeface="Arial"/>
                  <a:cs typeface="Arial"/>
                  <a:sym typeface="Arial"/>
                </a:endParaRPr>
              </a:p>
            </p:txBody>
          </p:sp>
          <p:sp>
            <p:nvSpPr>
              <p:cNvPr id="40" name="Google Shape;320;p10">
                <a:extLst>
                  <a:ext uri="{FF2B5EF4-FFF2-40B4-BE49-F238E27FC236}">
                    <a16:creationId xmlns:a16="http://schemas.microsoft.com/office/drawing/2014/main" id="{687CCD84-6706-4191-AA20-5138692A8049}"/>
                  </a:ext>
                </a:extLst>
              </p:cNvPr>
              <p:cNvSpPr/>
              <p:nvPr/>
            </p:nvSpPr>
            <p:spPr>
              <a:xfrm>
                <a:off x="1008884" y="3282626"/>
                <a:ext cx="153195" cy="86321"/>
              </a:xfrm>
              <a:prstGeom prst="rightArrow">
                <a:avLst>
                  <a:gd name="adj1" fmla="val 50000"/>
                  <a:gd name="adj2" fmla="val 50000"/>
                </a:avLst>
              </a:prstGeom>
              <a:grp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
                  <a:buFont typeface="Arial"/>
                  <a:buNone/>
                  <a:tabLst/>
                  <a:defRPr/>
                </a:pPr>
                <a:endParaRPr kumimoji="0" sz="2000" b="0" i="0" u="none" strike="noStrike" kern="1200" cap="none" spc="0" normalizeH="0" baseline="0" noProof="0">
                  <a:ln>
                    <a:noFill/>
                  </a:ln>
                  <a:solidFill>
                    <a:srgbClr val="FFFFFF"/>
                  </a:solidFill>
                  <a:effectLst/>
                  <a:uLnTx/>
                  <a:uFillTx/>
                  <a:latin typeface="IntelOne Text" panose="020B0503020203020204" pitchFamily="34" charset="0"/>
                  <a:ea typeface="Arial"/>
                  <a:cs typeface="Arial"/>
                  <a:sym typeface="Arial"/>
                </a:endParaRPr>
              </a:p>
            </p:txBody>
          </p:sp>
        </p:grpSp>
        <p:grpSp>
          <p:nvGrpSpPr>
            <p:cNvPr id="22" name="Google Shape;321;p10">
              <a:extLst>
                <a:ext uri="{FF2B5EF4-FFF2-40B4-BE49-F238E27FC236}">
                  <a16:creationId xmlns:a16="http://schemas.microsoft.com/office/drawing/2014/main" id="{72F6E3C4-C437-4B37-BA17-340587FFC7BD}"/>
                </a:ext>
              </a:extLst>
            </p:cNvPr>
            <p:cNvGrpSpPr/>
            <p:nvPr/>
          </p:nvGrpSpPr>
          <p:grpSpPr>
            <a:xfrm>
              <a:off x="8073971" y="3264018"/>
              <a:ext cx="869857" cy="154632"/>
              <a:chOff x="8337797" y="3317269"/>
              <a:chExt cx="869857" cy="154632"/>
            </a:xfrm>
            <a:grpFill/>
          </p:grpSpPr>
          <p:sp>
            <p:nvSpPr>
              <p:cNvPr id="37" name="Google Shape;322;p10">
                <a:extLst>
                  <a:ext uri="{FF2B5EF4-FFF2-40B4-BE49-F238E27FC236}">
                    <a16:creationId xmlns:a16="http://schemas.microsoft.com/office/drawing/2014/main" id="{43EA4303-1B8C-461E-8940-9EE6AF2A1B96}"/>
                  </a:ext>
                </a:extLst>
              </p:cNvPr>
              <p:cNvSpPr txBox="1"/>
              <p:nvPr/>
            </p:nvSpPr>
            <p:spPr>
              <a:xfrm>
                <a:off x="8511372" y="3317269"/>
                <a:ext cx="696282" cy="15463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4A86"/>
                  </a:buClr>
                  <a:buSzPts val="800"/>
                  <a:buFont typeface="Arial"/>
                  <a:buNone/>
                  <a:tabLst/>
                  <a:defRPr/>
                </a:pPr>
                <a:r>
                  <a:rPr kumimoji="0" lang="pt-BR" sz="1400" b="1" i="0" u="none" strike="noStrike" kern="1200" cap="none" spc="0" normalizeH="0" baseline="0" noProof="0" dirty="0">
                    <a:ln>
                      <a:noFill/>
                    </a:ln>
                    <a:solidFill>
                      <a:srgbClr val="000000"/>
                    </a:solidFill>
                    <a:effectLst/>
                    <a:uLnTx/>
                    <a:uFillTx/>
                    <a:latin typeface="IntelOne Text" panose="020B0503020203020204" pitchFamily="34" charset="0"/>
                    <a:ea typeface="Arial"/>
                    <a:cs typeface="Arial"/>
                    <a:sym typeface="Arial"/>
                  </a:rPr>
                  <a:t>Respostas</a:t>
                </a:r>
                <a:endParaRPr kumimoji="0" sz="1400" b="1" i="0" u="none" strike="noStrike" kern="1200" cap="none" spc="0" normalizeH="0" baseline="0" noProof="0" dirty="0">
                  <a:ln>
                    <a:noFill/>
                  </a:ln>
                  <a:solidFill>
                    <a:srgbClr val="000000"/>
                  </a:solidFill>
                  <a:effectLst/>
                  <a:uLnTx/>
                  <a:uFillTx/>
                  <a:latin typeface="IntelOne Text" panose="020B0503020203020204" pitchFamily="34" charset="0"/>
                  <a:ea typeface="Arial"/>
                  <a:cs typeface="Arial"/>
                  <a:sym typeface="Arial"/>
                </a:endParaRPr>
              </a:p>
            </p:txBody>
          </p:sp>
          <p:sp>
            <p:nvSpPr>
              <p:cNvPr id="38" name="Google Shape;323;p10">
                <a:extLst>
                  <a:ext uri="{FF2B5EF4-FFF2-40B4-BE49-F238E27FC236}">
                    <a16:creationId xmlns:a16="http://schemas.microsoft.com/office/drawing/2014/main" id="{BE8D1117-0FC4-4C25-81B4-0CED61C0C1CD}"/>
                  </a:ext>
                </a:extLst>
              </p:cNvPr>
              <p:cNvSpPr/>
              <p:nvPr/>
            </p:nvSpPr>
            <p:spPr>
              <a:xfrm>
                <a:off x="8337797" y="3361125"/>
                <a:ext cx="153195" cy="86321"/>
              </a:xfrm>
              <a:prstGeom prst="rightArrow">
                <a:avLst>
                  <a:gd name="adj1" fmla="val 50000"/>
                  <a:gd name="adj2" fmla="val 50000"/>
                </a:avLst>
              </a:prstGeom>
              <a:grp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
                  <a:buFont typeface="Arial"/>
                  <a:buNone/>
                  <a:tabLst/>
                  <a:defRPr/>
                </a:pPr>
                <a:endParaRPr kumimoji="0" sz="2000" b="0" i="0" u="none" strike="noStrike" kern="1200" cap="none" spc="0" normalizeH="0" baseline="0" noProof="0">
                  <a:ln>
                    <a:noFill/>
                  </a:ln>
                  <a:solidFill>
                    <a:srgbClr val="FFFFFF"/>
                  </a:solidFill>
                  <a:effectLst/>
                  <a:uLnTx/>
                  <a:uFillTx/>
                  <a:latin typeface="IntelOne Text" panose="020B0503020203020204" pitchFamily="34" charset="0"/>
                  <a:ea typeface="Arial"/>
                  <a:cs typeface="Arial"/>
                  <a:sym typeface="Arial"/>
                </a:endParaRPr>
              </a:p>
            </p:txBody>
          </p:sp>
        </p:grpSp>
        <p:grpSp>
          <p:nvGrpSpPr>
            <p:cNvPr id="23" name="Google Shape;324;p10">
              <a:extLst>
                <a:ext uri="{FF2B5EF4-FFF2-40B4-BE49-F238E27FC236}">
                  <a16:creationId xmlns:a16="http://schemas.microsoft.com/office/drawing/2014/main" id="{93976D54-B978-4362-BABB-B38DC199F54C}"/>
                </a:ext>
              </a:extLst>
            </p:cNvPr>
            <p:cNvGrpSpPr/>
            <p:nvPr/>
          </p:nvGrpSpPr>
          <p:grpSpPr>
            <a:xfrm>
              <a:off x="8073971" y="2579620"/>
              <a:ext cx="869857" cy="154632"/>
              <a:chOff x="8337797" y="3317269"/>
              <a:chExt cx="869857" cy="154632"/>
            </a:xfrm>
            <a:grpFill/>
          </p:grpSpPr>
          <p:sp>
            <p:nvSpPr>
              <p:cNvPr id="35" name="Google Shape;325;p10">
                <a:extLst>
                  <a:ext uri="{FF2B5EF4-FFF2-40B4-BE49-F238E27FC236}">
                    <a16:creationId xmlns:a16="http://schemas.microsoft.com/office/drawing/2014/main" id="{6AF100EA-1124-42DA-8E61-B959A41CF73B}"/>
                  </a:ext>
                </a:extLst>
              </p:cNvPr>
              <p:cNvSpPr txBox="1"/>
              <p:nvPr/>
            </p:nvSpPr>
            <p:spPr>
              <a:xfrm>
                <a:off x="8511372" y="3317269"/>
                <a:ext cx="696282" cy="15463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4A86"/>
                  </a:buClr>
                  <a:buSzPts val="800"/>
                  <a:buFont typeface="Arial"/>
                  <a:buNone/>
                  <a:tabLst/>
                  <a:defRPr/>
                </a:pPr>
                <a:r>
                  <a:rPr kumimoji="0" lang="pt-BR" sz="1400" b="1" i="0" u="none" strike="noStrike" kern="1200" cap="none" spc="0" normalizeH="0" baseline="0" noProof="0" dirty="0">
                    <a:ln>
                      <a:noFill/>
                    </a:ln>
                    <a:solidFill>
                      <a:srgbClr val="000000"/>
                    </a:solidFill>
                    <a:effectLst/>
                    <a:uLnTx/>
                    <a:uFillTx/>
                    <a:latin typeface="IntelOne Text" panose="020B0503020203020204" pitchFamily="34" charset="0"/>
                    <a:ea typeface="Arial"/>
                    <a:cs typeface="Arial"/>
                    <a:sym typeface="Arial"/>
                  </a:rPr>
                  <a:t>Respostas</a:t>
                </a:r>
                <a:endParaRPr kumimoji="0" sz="1400" b="1" i="0" u="none" strike="noStrike" kern="1200" cap="none" spc="0" normalizeH="0" baseline="0" noProof="0" dirty="0">
                  <a:ln>
                    <a:noFill/>
                  </a:ln>
                  <a:solidFill>
                    <a:srgbClr val="000000"/>
                  </a:solidFill>
                  <a:effectLst/>
                  <a:uLnTx/>
                  <a:uFillTx/>
                  <a:latin typeface="IntelOne Text" panose="020B0503020203020204" pitchFamily="34" charset="0"/>
                  <a:ea typeface="Arial"/>
                  <a:cs typeface="Arial"/>
                  <a:sym typeface="Arial"/>
                </a:endParaRPr>
              </a:p>
            </p:txBody>
          </p:sp>
          <p:sp>
            <p:nvSpPr>
              <p:cNvPr id="36" name="Google Shape;326;p10">
                <a:extLst>
                  <a:ext uri="{FF2B5EF4-FFF2-40B4-BE49-F238E27FC236}">
                    <a16:creationId xmlns:a16="http://schemas.microsoft.com/office/drawing/2014/main" id="{F843D2C1-0877-48C8-9F39-11A0559EBD1F}"/>
                  </a:ext>
                </a:extLst>
              </p:cNvPr>
              <p:cNvSpPr/>
              <p:nvPr/>
            </p:nvSpPr>
            <p:spPr>
              <a:xfrm>
                <a:off x="8337797" y="3361125"/>
                <a:ext cx="153195" cy="86321"/>
              </a:xfrm>
              <a:prstGeom prst="rightArrow">
                <a:avLst>
                  <a:gd name="adj1" fmla="val 50000"/>
                  <a:gd name="adj2" fmla="val 50000"/>
                </a:avLst>
              </a:prstGeom>
              <a:grpFill/>
              <a:ln w="9525"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500"/>
                  <a:buFont typeface="Arial"/>
                  <a:buNone/>
                  <a:tabLst/>
                  <a:defRPr/>
                </a:pPr>
                <a:endParaRPr kumimoji="0" sz="2000" b="0" i="0" u="none" strike="noStrike" kern="1200" cap="none" spc="0" normalizeH="0" baseline="0" noProof="0">
                  <a:ln>
                    <a:noFill/>
                  </a:ln>
                  <a:solidFill>
                    <a:srgbClr val="FFFFFF"/>
                  </a:solidFill>
                  <a:effectLst/>
                  <a:uLnTx/>
                  <a:uFillTx/>
                  <a:latin typeface="IntelOne Text" panose="020B0503020203020204" pitchFamily="34" charset="0"/>
                  <a:ea typeface="Arial"/>
                  <a:cs typeface="Arial"/>
                  <a:sym typeface="Arial"/>
                </a:endParaRPr>
              </a:p>
            </p:txBody>
          </p:sp>
        </p:grpSp>
        <p:cxnSp>
          <p:nvCxnSpPr>
            <p:cNvPr id="24" name="Google Shape;327;p10">
              <a:extLst>
                <a:ext uri="{FF2B5EF4-FFF2-40B4-BE49-F238E27FC236}">
                  <a16:creationId xmlns:a16="http://schemas.microsoft.com/office/drawing/2014/main" id="{07C16861-3399-42FC-94AD-F2A619444A1B}"/>
                </a:ext>
              </a:extLst>
            </p:cNvPr>
            <p:cNvCxnSpPr>
              <a:cxnSpLocks/>
              <a:stCxn id="43" idx="1"/>
              <a:endCxn id="42" idx="3"/>
            </p:cNvCxnSpPr>
            <p:nvPr/>
          </p:nvCxnSpPr>
          <p:spPr>
            <a:xfrm flipH="1">
              <a:off x="1130257" y="2666636"/>
              <a:ext cx="564300" cy="684300"/>
            </a:xfrm>
            <a:prstGeom prst="straightConnector1">
              <a:avLst/>
            </a:prstGeom>
            <a:grpFill/>
            <a:ln w="25400" cap="flat" cmpd="sng">
              <a:solidFill>
                <a:schemeClr val="tx1"/>
              </a:solidFill>
              <a:prstDash val="solid"/>
              <a:round/>
              <a:headEnd type="none" w="sm" len="sm"/>
              <a:tailEnd type="none" w="sm" len="sm"/>
            </a:ln>
          </p:spPr>
        </p:cxnSp>
        <p:cxnSp>
          <p:nvCxnSpPr>
            <p:cNvPr id="25" name="Google Shape;328;p10">
              <a:extLst>
                <a:ext uri="{FF2B5EF4-FFF2-40B4-BE49-F238E27FC236}">
                  <a16:creationId xmlns:a16="http://schemas.microsoft.com/office/drawing/2014/main" id="{1CAC1620-AC58-41CB-B389-B6116B6A824E}"/>
                </a:ext>
              </a:extLst>
            </p:cNvPr>
            <p:cNvCxnSpPr>
              <a:cxnSpLocks/>
              <a:stCxn id="45" idx="1"/>
              <a:endCxn id="42" idx="3"/>
            </p:cNvCxnSpPr>
            <p:nvPr/>
          </p:nvCxnSpPr>
          <p:spPr>
            <a:xfrm rot="10800000">
              <a:off x="1130257" y="3351115"/>
              <a:ext cx="564300" cy="698400"/>
            </a:xfrm>
            <a:prstGeom prst="straightConnector1">
              <a:avLst/>
            </a:prstGeom>
            <a:grpFill/>
            <a:ln w="25400" cap="flat" cmpd="sng">
              <a:solidFill>
                <a:schemeClr val="tx1"/>
              </a:solidFill>
              <a:prstDash val="solid"/>
              <a:round/>
              <a:headEnd type="none" w="sm" len="sm"/>
              <a:tailEnd type="none" w="sm" len="sm"/>
            </a:ln>
          </p:spPr>
        </p:cxnSp>
        <p:cxnSp>
          <p:nvCxnSpPr>
            <p:cNvPr id="26" name="Google Shape;329;p10">
              <a:extLst>
                <a:ext uri="{FF2B5EF4-FFF2-40B4-BE49-F238E27FC236}">
                  <a16:creationId xmlns:a16="http://schemas.microsoft.com/office/drawing/2014/main" id="{E4F45B5D-CF97-43EE-B13A-591822175F47}"/>
                </a:ext>
              </a:extLst>
            </p:cNvPr>
            <p:cNvCxnSpPr>
              <a:cxnSpLocks/>
              <a:stCxn id="63" idx="3"/>
              <a:endCxn id="44" idx="1"/>
            </p:cNvCxnSpPr>
            <p:nvPr/>
          </p:nvCxnSpPr>
          <p:spPr>
            <a:xfrm rot="10800000" flipH="1">
              <a:off x="1130274" y="3356298"/>
              <a:ext cx="564300" cy="687900"/>
            </a:xfrm>
            <a:prstGeom prst="straightConnector1">
              <a:avLst/>
            </a:prstGeom>
            <a:grpFill/>
            <a:ln w="25400" cap="flat" cmpd="sng">
              <a:solidFill>
                <a:schemeClr val="tx1"/>
              </a:solidFill>
              <a:prstDash val="solid"/>
              <a:round/>
              <a:headEnd type="none" w="sm" len="sm"/>
              <a:tailEnd type="none" w="sm" len="sm"/>
            </a:ln>
          </p:spPr>
        </p:cxnSp>
        <p:cxnSp>
          <p:nvCxnSpPr>
            <p:cNvPr id="30" name="Google Shape;330;p10">
              <a:extLst>
                <a:ext uri="{FF2B5EF4-FFF2-40B4-BE49-F238E27FC236}">
                  <a16:creationId xmlns:a16="http://schemas.microsoft.com/office/drawing/2014/main" id="{87CA958A-10EE-46F3-B24B-2DE2AD44DB68}"/>
                </a:ext>
              </a:extLst>
            </p:cNvPr>
            <p:cNvCxnSpPr>
              <a:cxnSpLocks/>
              <a:stCxn id="40" idx="3"/>
              <a:endCxn id="44" idx="1"/>
            </p:cNvCxnSpPr>
            <p:nvPr/>
          </p:nvCxnSpPr>
          <p:spPr>
            <a:xfrm>
              <a:off x="1130274" y="2661319"/>
              <a:ext cx="564300" cy="695100"/>
            </a:xfrm>
            <a:prstGeom prst="straightConnector1">
              <a:avLst/>
            </a:prstGeom>
            <a:grpFill/>
            <a:ln w="25400" cap="flat" cmpd="sng">
              <a:solidFill>
                <a:schemeClr val="tx1"/>
              </a:solidFill>
              <a:prstDash val="solid"/>
              <a:round/>
              <a:headEnd type="none" w="sm" len="sm"/>
              <a:tailEnd type="none" w="sm" len="sm"/>
            </a:ln>
          </p:spPr>
        </p:cxnSp>
        <p:cxnSp>
          <p:nvCxnSpPr>
            <p:cNvPr id="31" name="Google Shape;331;p10">
              <a:extLst>
                <a:ext uri="{FF2B5EF4-FFF2-40B4-BE49-F238E27FC236}">
                  <a16:creationId xmlns:a16="http://schemas.microsoft.com/office/drawing/2014/main" id="{6802D887-57B0-4AD2-81C8-5F77D4CFB888}"/>
                </a:ext>
              </a:extLst>
            </p:cNvPr>
            <p:cNvCxnSpPr>
              <a:cxnSpLocks/>
              <a:stCxn id="49" idx="3"/>
              <a:endCxn id="38" idx="1"/>
            </p:cNvCxnSpPr>
            <p:nvPr/>
          </p:nvCxnSpPr>
          <p:spPr>
            <a:xfrm>
              <a:off x="7784102" y="2666636"/>
              <a:ext cx="289800" cy="684300"/>
            </a:xfrm>
            <a:prstGeom prst="straightConnector1">
              <a:avLst/>
            </a:prstGeom>
            <a:grpFill/>
            <a:ln w="25400" cap="flat" cmpd="sng">
              <a:solidFill>
                <a:schemeClr val="tx1"/>
              </a:solidFill>
              <a:prstDash val="solid"/>
              <a:round/>
              <a:headEnd type="none" w="sm" len="sm"/>
              <a:tailEnd type="none" w="sm" len="sm"/>
            </a:ln>
          </p:spPr>
        </p:cxnSp>
        <p:cxnSp>
          <p:nvCxnSpPr>
            <p:cNvPr id="32" name="Google Shape;332;p10">
              <a:extLst>
                <a:ext uri="{FF2B5EF4-FFF2-40B4-BE49-F238E27FC236}">
                  <a16:creationId xmlns:a16="http://schemas.microsoft.com/office/drawing/2014/main" id="{40F5B4D4-70F3-4E69-8EF7-0FBBEF4EBE97}"/>
                </a:ext>
              </a:extLst>
            </p:cNvPr>
            <p:cNvCxnSpPr>
              <a:cxnSpLocks/>
              <a:stCxn id="50" idx="3"/>
              <a:endCxn id="61" idx="1"/>
            </p:cNvCxnSpPr>
            <p:nvPr/>
          </p:nvCxnSpPr>
          <p:spPr>
            <a:xfrm>
              <a:off x="7784102" y="3356351"/>
              <a:ext cx="289800" cy="698400"/>
            </a:xfrm>
            <a:prstGeom prst="straightConnector1">
              <a:avLst/>
            </a:prstGeom>
            <a:grpFill/>
            <a:ln w="25400" cap="flat" cmpd="sng">
              <a:solidFill>
                <a:schemeClr val="tx1"/>
              </a:solidFill>
              <a:prstDash val="solid"/>
              <a:round/>
              <a:headEnd type="none" w="sm" len="sm"/>
              <a:tailEnd type="none" w="sm" len="sm"/>
            </a:ln>
          </p:spPr>
        </p:cxnSp>
        <p:cxnSp>
          <p:nvCxnSpPr>
            <p:cNvPr id="33" name="Google Shape;333;p10">
              <a:extLst>
                <a:ext uri="{FF2B5EF4-FFF2-40B4-BE49-F238E27FC236}">
                  <a16:creationId xmlns:a16="http://schemas.microsoft.com/office/drawing/2014/main" id="{7D4872F4-8A90-42D9-8209-C8BFA4EABF41}"/>
                </a:ext>
              </a:extLst>
            </p:cNvPr>
            <p:cNvCxnSpPr>
              <a:cxnSpLocks/>
              <a:stCxn id="51" idx="3"/>
              <a:endCxn id="38" idx="1"/>
            </p:cNvCxnSpPr>
            <p:nvPr/>
          </p:nvCxnSpPr>
          <p:spPr>
            <a:xfrm rot="10800000" flipH="1">
              <a:off x="7784102" y="3351115"/>
              <a:ext cx="289800" cy="698400"/>
            </a:xfrm>
            <a:prstGeom prst="straightConnector1">
              <a:avLst/>
            </a:prstGeom>
            <a:grpFill/>
            <a:ln w="25400" cap="flat" cmpd="sng">
              <a:noFill/>
              <a:prstDash val="solid"/>
              <a:round/>
              <a:headEnd type="none" w="sm" len="sm"/>
              <a:tailEnd type="none" w="sm" len="sm"/>
            </a:ln>
          </p:spPr>
        </p:cxnSp>
        <p:cxnSp>
          <p:nvCxnSpPr>
            <p:cNvPr id="34" name="Google Shape;334;p10">
              <a:extLst>
                <a:ext uri="{FF2B5EF4-FFF2-40B4-BE49-F238E27FC236}">
                  <a16:creationId xmlns:a16="http://schemas.microsoft.com/office/drawing/2014/main" id="{BE6C06A4-10CE-464A-9AED-CD517D52CBA4}"/>
                </a:ext>
              </a:extLst>
            </p:cNvPr>
            <p:cNvCxnSpPr>
              <a:cxnSpLocks/>
              <a:stCxn id="50" idx="3"/>
              <a:endCxn id="36" idx="1"/>
            </p:cNvCxnSpPr>
            <p:nvPr/>
          </p:nvCxnSpPr>
          <p:spPr>
            <a:xfrm rot="10800000" flipH="1">
              <a:off x="7784102" y="2666651"/>
              <a:ext cx="289800" cy="689700"/>
            </a:xfrm>
            <a:prstGeom prst="straightConnector1">
              <a:avLst/>
            </a:prstGeom>
            <a:grpFill/>
            <a:ln w="25400" cap="flat" cmpd="sng">
              <a:solidFill>
                <a:schemeClr val="tx1"/>
              </a:solidFill>
              <a:prstDash val="solid"/>
              <a:round/>
              <a:headEnd type="none" w="sm" len="sm"/>
              <a:tailEnd type="none" w="sm" len="sm"/>
            </a:ln>
          </p:spPr>
        </p:cxnSp>
      </p:grpSp>
      <p:sp>
        <p:nvSpPr>
          <p:cNvPr id="64" name="TextBox 63">
            <a:extLst>
              <a:ext uri="{FF2B5EF4-FFF2-40B4-BE49-F238E27FC236}">
                <a16:creationId xmlns:a16="http://schemas.microsoft.com/office/drawing/2014/main" id="{3BE0A200-BDE4-4C56-B29B-FEE329BCEA94}"/>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761288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142671"/>
            <a:ext cx="10072511" cy="1199822"/>
          </a:xfrm>
        </p:spPr>
        <p:txBody>
          <a:bodyPr/>
          <a:lstStyle/>
          <a:p>
            <a:r>
              <a:rPr lang="pt-BR" dirty="0">
                <a:solidFill>
                  <a:srgbClr val="000000"/>
                </a:solidFill>
              </a:rPr>
              <a:t>Como é o código da Rede Neural</a:t>
            </a:r>
          </a:p>
        </p:txBody>
      </p:sp>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64" name="Content Placeholder 4">
            <a:extLst>
              <a:ext uri="{FF2B5EF4-FFF2-40B4-BE49-F238E27FC236}">
                <a16:creationId xmlns:a16="http://schemas.microsoft.com/office/drawing/2014/main" id="{73C3A525-0ED0-44DA-9322-026F354CF39D}"/>
              </a:ext>
            </a:extLst>
          </p:cNvPr>
          <p:cNvPicPr>
            <a:picLocks noChangeAspect="1"/>
          </p:cNvPicPr>
          <p:nvPr/>
        </p:nvPicPr>
        <p:blipFill>
          <a:blip r:embed="rId4"/>
          <a:stretch>
            <a:fillRect/>
          </a:stretch>
        </p:blipFill>
        <p:spPr>
          <a:xfrm>
            <a:off x="339722" y="1523999"/>
            <a:ext cx="11010900" cy="4244891"/>
          </a:xfrm>
          <a:prstGeom prst="rect">
            <a:avLst/>
          </a:prstGeom>
          <a:noFill/>
          <a:ln>
            <a:solidFill>
              <a:srgbClr val="C81326"/>
            </a:solidFill>
          </a:ln>
        </p:spPr>
      </p:pic>
      <p:sp>
        <p:nvSpPr>
          <p:cNvPr id="9" name="TextBox 8">
            <a:extLst>
              <a:ext uri="{FF2B5EF4-FFF2-40B4-BE49-F238E27FC236}">
                <a16:creationId xmlns:a16="http://schemas.microsoft.com/office/drawing/2014/main" id="{4758258F-4943-47B1-ADDE-E6384967AC2F}"/>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97090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oogle Shape;351;p12">
            <a:extLst>
              <a:ext uri="{FF2B5EF4-FFF2-40B4-BE49-F238E27FC236}">
                <a16:creationId xmlns:a16="http://schemas.microsoft.com/office/drawing/2014/main" id="{17D39899-1B6D-493E-B04E-CB86A860D239}"/>
              </a:ext>
            </a:extLst>
          </p:cNvPr>
          <p:cNvGrpSpPr/>
          <p:nvPr/>
        </p:nvGrpSpPr>
        <p:grpSpPr>
          <a:xfrm>
            <a:off x="53220" y="44265"/>
            <a:ext cx="12138780" cy="6953943"/>
            <a:chOff x="386688" y="247000"/>
            <a:chExt cx="8370625" cy="4409603"/>
          </a:xfrm>
        </p:grpSpPr>
        <p:pic>
          <p:nvPicPr>
            <p:cNvPr id="17" name="Google Shape;352;p12">
              <a:extLst>
                <a:ext uri="{FF2B5EF4-FFF2-40B4-BE49-F238E27FC236}">
                  <a16:creationId xmlns:a16="http://schemas.microsoft.com/office/drawing/2014/main" id="{0A2D2634-DCDB-4EC6-AA97-6BD8F068B152}"/>
                </a:ext>
              </a:extLst>
            </p:cNvPr>
            <p:cNvPicPr preferRelativeResize="0"/>
            <p:nvPr/>
          </p:nvPicPr>
          <p:blipFill rotWithShape="1">
            <a:blip r:embed="rId3">
              <a:alphaModFix/>
            </a:blip>
            <a:srcRect l="5012" t="12456" r="42716" b="29253"/>
            <a:stretch/>
          </p:blipFill>
          <p:spPr>
            <a:xfrm>
              <a:off x="386688" y="247000"/>
              <a:ext cx="8370625" cy="4316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Google Shape;353;p12">
              <a:extLst>
                <a:ext uri="{FF2B5EF4-FFF2-40B4-BE49-F238E27FC236}">
                  <a16:creationId xmlns:a16="http://schemas.microsoft.com/office/drawing/2014/main" id="{BAC55816-37B5-48FB-942A-BC5820F065B5}"/>
                </a:ext>
              </a:extLst>
            </p:cNvPr>
            <p:cNvSpPr/>
            <p:nvPr/>
          </p:nvSpPr>
          <p:spPr>
            <a:xfrm rot="19415475">
              <a:off x="4642726" y="3765541"/>
              <a:ext cx="462595" cy="879212"/>
            </a:xfrm>
            <a:prstGeom prst="ellipse">
              <a:avLst/>
            </a:prstGeom>
            <a:solidFill>
              <a:schemeClr val="tx1"/>
            </a:solid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354;p12">
              <a:extLst>
                <a:ext uri="{FF2B5EF4-FFF2-40B4-BE49-F238E27FC236}">
                  <a16:creationId xmlns:a16="http://schemas.microsoft.com/office/drawing/2014/main" id="{C7537C86-035F-4C56-A038-962449B64F23}"/>
                </a:ext>
              </a:extLst>
            </p:cNvPr>
            <p:cNvSpPr/>
            <p:nvPr/>
          </p:nvSpPr>
          <p:spPr>
            <a:xfrm>
              <a:off x="5684760" y="3684738"/>
              <a:ext cx="462595" cy="879212"/>
            </a:xfrm>
            <a:prstGeom prst="ellipse">
              <a:avLst/>
            </a:prstGeom>
            <a:solidFill>
              <a:schemeClr val="tx1"/>
            </a:solid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355;p12">
              <a:extLst>
                <a:ext uri="{FF2B5EF4-FFF2-40B4-BE49-F238E27FC236}">
                  <a16:creationId xmlns:a16="http://schemas.microsoft.com/office/drawing/2014/main" id="{BB27B8C1-5F45-4400-B04C-D2BFD04E574D}"/>
                </a:ext>
              </a:extLst>
            </p:cNvPr>
            <p:cNvSpPr/>
            <p:nvPr/>
          </p:nvSpPr>
          <p:spPr>
            <a:xfrm rot="2580530">
              <a:off x="6807907" y="3777391"/>
              <a:ext cx="462595" cy="879212"/>
            </a:xfrm>
            <a:prstGeom prst="ellipse">
              <a:avLst/>
            </a:prstGeom>
            <a:solidFill>
              <a:schemeClr val="tx1"/>
            </a:solid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51656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813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240129" y="1828800"/>
            <a:ext cx="9711741" cy="3200400"/>
          </a:xfrm>
        </p:spPr>
        <p:txBody>
          <a:bodyPr>
            <a:normAutofit/>
          </a:bodyPr>
          <a:lstStyle/>
          <a:p>
            <a:r>
              <a:rPr lang="pt-BR" sz="4500" dirty="0">
                <a:solidFill>
                  <a:srgbClr val="000000"/>
                </a:solidFill>
              </a:rPr>
              <a:t>Rede Neural Humana</a:t>
            </a: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1687851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142671"/>
            <a:ext cx="10072511" cy="1199822"/>
          </a:xfrm>
        </p:spPr>
        <p:txBody>
          <a:bodyPr/>
          <a:lstStyle/>
          <a:p>
            <a:r>
              <a:rPr lang="pt-BR" dirty="0">
                <a:solidFill>
                  <a:srgbClr val="000000"/>
                </a:solidFill>
              </a:rPr>
              <a:t>Instruções do jogo</a:t>
            </a:r>
          </a:p>
        </p:txBody>
      </p:sp>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9" name="Google Shape;372;p14">
            <a:extLst>
              <a:ext uri="{FF2B5EF4-FFF2-40B4-BE49-F238E27FC236}">
                <a16:creationId xmlns:a16="http://schemas.microsoft.com/office/drawing/2014/main" id="{75B310FE-7212-41B2-8725-47A4C993950E}"/>
              </a:ext>
            </a:extLst>
          </p:cNvPr>
          <p:cNvPicPr preferRelativeResize="0">
            <a:picLocks/>
          </p:cNvPicPr>
          <p:nvPr/>
        </p:nvPicPr>
        <p:blipFill rotWithShape="1">
          <a:blip r:embed="rId4"/>
          <a:stretch/>
        </p:blipFill>
        <p:spPr>
          <a:xfrm>
            <a:off x="1733153" y="1279521"/>
            <a:ext cx="8433084" cy="4574947"/>
          </a:xfrm>
          <a:prstGeom prst="rect">
            <a:avLst/>
          </a:prstGeom>
          <a:no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
        <p:nvSpPr>
          <p:cNvPr id="10" name="TextBox 9">
            <a:extLst>
              <a:ext uri="{FF2B5EF4-FFF2-40B4-BE49-F238E27FC236}">
                <a16:creationId xmlns:a16="http://schemas.microsoft.com/office/drawing/2014/main" id="{D240EA6F-AF0D-407D-813D-0B52C7EF4143}"/>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604138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80;p15">
            <a:extLst>
              <a:ext uri="{FF2B5EF4-FFF2-40B4-BE49-F238E27FC236}">
                <a16:creationId xmlns:a16="http://schemas.microsoft.com/office/drawing/2014/main" id="{BF8B0878-3C7F-4A29-B2B4-26F523DFA5CB}"/>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8877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88;p16">
            <a:extLst>
              <a:ext uri="{FF2B5EF4-FFF2-40B4-BE49-F238E27FC236}">
                <a16:creationId xmlns:a16="http://schemas.microsoft.com/office/drawing/2014/main" id="{BA8E480B-FB06-4045-82E1-8F6BE2879651}"/>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68161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96;p17">
            <a:extLst>
              <a:ext uri="{FF2B5EF4-FFF2-40B4-BE49-F238E27FC236}">
                <a16:creationId xmlns:a16="http://schemas.microsoft.com/office/drawing/2014/main" id="{923BD593-A8F4-4381-9798-CC67E3CC92BC}"/>
              </a:ext>
            </a:extLst>
          </p:cNvPr>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99154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10" name="Google Shape;404;p18">
            <a:extLst>
              <a:ext uri="{FF2B5EF4-FFF2-40B4-BE49-F238E27FC236}">
                <a16:creationId xmlns:a16="http://schemas.microsoft.com/office/drawing/2014/main" id="{E043839A-BE0B-447D-B1D2-A4628014528D}"/>
              </a:ext>
            </a:extLst>
          </p:cNvPr>
          <p:cNvPicPr preferRelativeResize="0"/>
          <p:nvPr/>
        </p:nvPicPr>
        <p:blipFill rotWithShape="1">
          <a:blip r:embed="rId4">
            <a:alphaModFix/>
          </a:blip>
          <a:srcRect/>
          <a:stretch/>
        </p:blipFill>
        <p:spPr>
          <a:xfrm>
            <a:off x="1026846" y="1109734"/>
            <a:ext cx="9650627" cy="4638532"/>
          </a:xfrm>
          <a:prstGeom prst="rect">
            <a:avLst/>
          </a:prstGeom>
          <a:noFill/>
          <a:ln>
            <a:noFill/>
          </a:ln>
        </p:spPr>
      </p:pic>
      <p:sp>
        <p:nvSpPr>
          <p:cNvPr id="8" name="TextBox 7">
            <a:extLst>
              <a:ext uri="{FF2B5EF4-FFF2-40B4-BE49-F238E27FC236}">
                <a16:creationId xmlns:a16="http://schemas.microsoft.com/office/drawing/2014/main" id="{CD2F6522-FD8A-4622-BA1E-4B6E7F1ED24C}"/>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505511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B46144F-DBF9-46FA-A0A4-1C2430DFA54E}"/>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F161BA8E-A7E5-461E-9587-B9E138FF9639}"/>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grpSp>
        <p:nvGrpSpPr>
          <p:cNvPr id="12" name="Group 11">
            <a:extLst>
              <a:ext uri="{FF2B5EF4-FFF2-40B4-BE49-F238E27FC236}">
                <a16:creationId xmlns:a16="http://schemas.microsoft.com/office/drawing/2014/main" id="{B99134C0-AF1B-4ECF-83F9-28C7B6841789}"/>
              </a:ext>
            </a:extLst>
          </p:cNvPr>
          <p:cNvGrpSpPr/>
          <p:nvPr/>
        </p:nvGrpSpPr>
        <p:grpSpPr>
          <a:xfrm>
            <a:off x="11734800" y="6400800"/>
            <a:ext cx="457200" cy="457200"/>
            <a:chOff x="11734800" y="6400800"/>
            <a:chExt cx="457200" cy="457200"/>
          </a:xfrm>
        </p:grpSpPr>
        <p:sp>
          <p:nvSpPr>
            <p:cNvPr id="14" name="Rectangle 13">
              <a:extLst>
                <a:ext uri="{FF2B5EF4-FFF2-40B4-BE49-F238E27FC236}">
                  <a16:creationId xmlns:a16="http://schemas.microsoft.com/office/drawing/2014/main" id="{4BE1554A-8B19-4A0A-84C5-329953FF342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5" name="TextBox 14">
              <a:extLst>
                <a:ext uri="{FF2B5EF4-FFF2-40B4-BE49-F238E27FC236}">
                  <a16:creationId xmlns:a16="http://schemas.microsoft.com/office/drawing/2014/main" id="{DCC57A09-C22E-4BF2-AE3B-A58C0D2ABC87}"/>
                </a:ext>
                <a:ext uri="{C183D7F6-B498-43B3-948B-1728B52AA6E4}">
                  <adec:decorative xmlns:adec="http://schemas.microsoft.com/office/drawing/2017/decorative" val="1"/>
                </a:ext>
              </a:extLst>
            </p:cNvPr>
            <p:cNvSpPr txBox="1"/>
            <p:nvPr/>
          </p:nvSpPr>
          <p:spPr>
            <a:xfrm>
              <a:off x="11934070" y="6553045"/>
              <a:ext cx="72135"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t>2</a:t>
              </a:r>
            </a:p>
          </p:txBody>
        </p:sp>
      </p:grpSp>
      <p:pic>
        <p:nvPicPr>
          <p:cNvPr id="16" name="Picture 15" descr="Text&#10;&#10;Description automatically generated with medium confidence">
            <a:extLst>
              <a:ext uri="{FF2B5EF4-FFF2-40B4-BE49-F238E27FC236}">
                <a16:creationId xmlns:a16="http://schemas.microsoft.com/office/drawing/2014/main" id="{1ED950CC-2F8E-4571-90AE-E39F88B909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5" name="Rectangle 4">
            <a:extLst>
              <a:ext uri="{FF2B5EF4-FFF2-40B4-BE49-F238E27FC236}">
                <a16:creationId xmlns:a16="http://schemas.microsoft.com/office/drawing/2014/main" id="{7CF8E85C-7CAF-4E9A-BCEC-0BA342B27403}"/>
              </a:ext>
            </a:extLst>
          </p:cNvPr>
          <p:cNvSpPr/>
          <p:nvPr/>
        </p:nvSpPr>
        <p:spPr>
          <a:xfrm>
            <a:off x="0" y="0"/>
            <a:ext cx="12192000" cy="6858000"/>
          </a:xfrm>
          <a:prstGeom prst="rect">
            <a:avLst/>
          </a:prstGeom>
          <a:solidFill>
            <a:srgbClr val="FF5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IntelOne Display Regular"/>
              <a:sym typeface="Helvetica Neue"/>
            </a:endParaRPr>
          </a:p>
        </p:txBody>
      </p:sp>
      <p:sp>
        <p:nvSpPr>
          <p:cNvPr id="17" name="Title 2">
            <a:extLst>
              <a:ext uri="{FF2B5EF4-FFF2-40B4-BE49-F238E27FC236}">
                <a16:creationId xmlns:a16="http://schemas.microsoft.com/office/drawing/2014/main" id="{CF568450-70EA-498A-B663-C89D17F38E82}"/>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sym typeface="Helvetica Neue"/>
              </a:rPr>
              <a:t>Avisos Legais</a:t>
            </a:r>
          </a:p>
        </p:txBody>
      </p:sp>
      <p:sp>
        <p:nvSpPr>
          <p:cNvPr id="18" name="Text Placeholder 3">
            <a:extLst>
              <a:ext uri="{FF2B5EF4-FFF2-40B4-BE49-F238E27FC236}">
                <a16:creationId xmlns:a16="http://schemas.microsoft.com/office/drawing/2014/main" id="{8A1DC9CB-0891-43C1-91FF-AA3E35EAB15A}"/>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Os programas Intel® Digital Readiness e o Programa Intel® AI for Youth são desenvolvidos pela Intel Corporation.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©Intel Corporation.  Intel, o logotipo da Intel e outras marcas da Intel são marcas comerciais da Intel Corporation ou de suas subsidiárias.  *Outros nomes e marcas podem ser reivindicados como propriedade de terceiros. Todos os direitos reservados. As datas do Programa e os planos de aula estão sujeitos a alterações.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As tecnologias Intel podem exigir hardware e software específicos ou ativação de serviço.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Nenhum produto ou componente pode ser absolutamente seguro.</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Os resultados foram estimados ou simulados.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A Intel não controla nem audita dados de terceiros.  Você deve consultar outras fontes para avaliar a precisão.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Seus custos e resultados podem variar.</a:t>
            </a:r>
          </a:p>
        </p:txBody>
      </p:sp>
    </p:spTree>
    <p:extLst>
      <p:ext uri="{BB962C8B-B14F-4D97-AF65-F5344CB8AC3E}">
        <p14:creationId xmlns:p14="http://schemas.microsoft.com/office/powerpoint/2010/main" val="709367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8" name="Google Shape;413;p19" descr="A dog looking at the camera&#10;&#10;Description automatically generated">
            <a:extLst>
              <a:ext uri="{FF2B5EF4-FFF2-40B4-BE49-F238E27FC236}">
                <a16:creationId xmlns:a16="http://schemas.microsoft.com/office/drawing/2014/main" id="{8D7EDB84-1398-4338-9434-4E28EAE6B14C}"/>
              </a:ext>
            </a:extLst>
          </p:cNvPr>
          <p:cNvPicPr preferRelativeResize="0"/>
          <p:nvPr/>
        </p:nvPicPr>
        <p:blipFill rotWithShape="1">
          <a:blip r:embed="rId4"/>
          <a:stretch/>
        </p:blipFill>
        <p:spPr>
          <a:xfrm>
            <a:off x="339722" y="1692644"/>
            <a:ext cx="11010900" cy="3853814"/>
          </a:xfrm>
          <a:prstGeom prst="rect">
            <a:avLst/>
          </a:prstGeom>
          <a:noFill/>
          <a:ln>
            <a:noFill/>
          </a:ln>
        </p:spPr>
      </p:pic>
      <p:sp>
        <p:nvSpPr>
          <p:cNvPr id="9" name="Title 1">
            <a:extLst>
              <a:ext uri="{FF2B5EF4-FFF2-40B4-BE49-F238E27FC236}">
                <a16:creationId xmlns:a16="http://schemas.microsoft.com/office/drawing/2014/main" id="{EE643A5E-C1DD-42E3-8194-02939B19A68C}"/>
              </a:ext>
            </a:extLst>
          </p:cNvPr>
          <p:cNvSpPr>
            <a:spLocks noGrp="1"/>
          </p:cNvSpPr>
          <p:nvPr>
            <p:ph type="title"/>
          </p:nvPr>
        </p:nvSpPr>
        <p:spPr>
          <a:xfrm>
            <a:off x="380999" y="142671"/>
            <a:ext cx="10072511" cy="1199822"/>
          </a:xfrm>
        </p:spPr>
        <p:txBody>
          <a:bodyPr/>
          <a:lstStyle/>
          <a:p>
            <a:r>
              <a:rPr lang="pt-BR" dirty="0">
                <a:solidFill>
                  <a:srgbClr val="000000"/>
                </a:solidFill>
              </a:rPr>
              <a:t>O que exatamente acontece?</a:t>
            </a:r>
          </a:p>
        </p:txBody>
      </p:sp>
      <p:sp>
        <p:nvSpPr>
          <p:cNvPr id="10" name="TextBox 9">
            <a:extLst>
              <a:ext uri="{FF2B5EF4-FFF2-40B4-BE49-F238E27FC236}">
                <a16:creationId xmlns:a16="http://schemas.microsoft.com/office/drawing/2014/main" id="{D64D1F92-20BE-44E9-A5F4-068B1C097020}"/>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7245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Title 1">
            <a:extLst>
              <a:ext uri="{FF2B5EF4-FFF2-40B4-BE49-F238E27FC236}">
                <a16:creationId xmlns:a16="http://schemas.microsoft.com/office/drawing/2014/main" id="{EE643A5E-C1DD-42E3-8194-02939B19A68C}"/>
              </a:ext>
            </a:extLst>
          </p:cNvPr>
          <p:cNvSpPr>
            <a:spLocks noGrp="1"/>
          </p:cNvSpPr>
          <p:nvPr>
            <p:ph type="title"/>
          </p:nvPr>
        </p:nvSpPr>
        <p:spPr>
          <a:xfrm>
            <a:off x="380999" y="142671"/>
            <a:ext cx="10072511" cy="1199822"/>
          </a:xfrm>
        </p:spPr>
        <p:txBody>
          <a:bodyPr/>
          <a:lstStyle/>
          <a:p>
            <a:r>
              <a:rPr lang="pt-BR" dirty="0">
                <a:solidFill>
                  <a:srgbClr val="000000"/>
                </a:solidFill>
              </a:rPr>
              <a:t>Uma matemática acontece na camada</a:t>
            </a:r>
          </a:p>
        </p:txBody>
      </p:sp>
      <p:pic>
        <p:nvPicPr>
          <p:cNvPr id="10" name="Google Shape;422;p20">
            <a:extLst>
              <a:ext uri="{FF2B5EF4-FFF2-40B4-BE49-F238E27FC236}">
                <a16:creationId xmlns:a16="http://schemas.microsoft.com/office/drawing/2014/main" id="{C73E6404-B20B-4F0B-902C-2B9DD53CDFA3}"/>
              </a:ext>
            </a:extLst>
          </p:cNvPr>
          <p:cNvPicPr preferRelativeResize="0"/>
          <p:nvPr/>
        </p:nvPicPr>
        <p:blipFill rotWithShape="1">
          <a:blip r:embed="rId4"/>
          <a:stretch/>
        </p:blipFill>
        <p:spPr>
          <a:xfrm>
            <a:off x="1689590" y="1523999"/>
            <a:ext cx="8433084" cy="4574947"/>
          </a:xfrm>
          <a:prstGeom prst="rect">
            <a:avLst/>
          </a:prstGeom>
          <a:noFill/>
          <a:ln>
            <a:solidFill>
              <a:srgbClr val="C81326"/>
            </a:solidFill>
          </a:ln>
        </p:spPr>
      </p:pic>
      <p:sp>
        <p:nvSpPr>
          <p:cNvPr id="11" name="TextBox 10">
            <a:extLst>
              <a:ext uri="{FF2B5EF4-FFF2-40B4-BE49-F238E27FC236}">
                <a16:creationId xmlns:a16="http://schemas.microsoft.com/office/drawing/2014/main" id="{FA2ABE2C-3D51-4661-829D-4D470F92B616}"/>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40825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Title 1">
            <a:extLst>
              <a:ext uri="{FF2B5EF4-FFF2-40B4-BE49-F238E27FC236}">
                <a16:creationId xmlns:a16="http://schemas.microsoft.com/office/drawing/2014/main" id="{EE643A5E-C1DD-42E3-8194-02939B19A68C}"/>
              </a:ext>
            </a:extLst>
          </p:cNvPr>
          <p:cNvSpPr>
            <a:spLocks noGrp="1"/>
          </p:cNvSpPr>
          <p:nvPr>
            <p:ph type="title"/>
          </p:nvPr>
        </p:nvSpPr>
        <p:spPr>
          <a:xfrm>
            <a:off x="380999" y="142671"/>
            <a:ext cx="10072511" cy="1199822"/>
          </a:xfrm>
        </p:spPr>
        <p:txBody>
          <a:bodyPr/>
          <a:lstStyle/>
          <a:p>
            <a:r>
              <a:rPr lang="pt-BR" dirty="0">
                <a:solidFill>
                  <a:srgbClr val="000000"/>
                </a:solidFill>
              </a:rPr>
              <a:t>Filtro de recursos</a:t>
            </a:r>
          </a:p>
        </p:txBody>
      </p:sp>
      <p:pic>
        <p:nvPicPr>
          <p:cNvPr id="11" name="Google Shape;431;p21">
            <a:extLst>
              <a:ext uri="{FF2B5EF4-FFF2-40B4-BE49-F238E27FC236}">
                <a16:creationId xmlns:a16="http://schemas.microsoft.com/office/drawing/2014/main" id="{73253184-93EF-4467-B1EE-7679AA9FB7CF}"/>
              </a:ext>
            </a:extLst>
          </p:cNvPr>
          <p:cNvPicPr preferRelativeResize="0"/>
          <p:nvPr/>
        </p:nvPicPr>
        <p:blipFill rotWithShape="1">
          <a:blip r:embed="rId4"/>
          <a:stretch/>
        </p:blipFill>
        <p:spPr>
          <a:xfrm>
            <a:off x="753550" y="1417422"/>
            <a:ext cx="10280778" cy="4574947"/>
          </a:xfrm>
          <a:prstGeom prst="rect">
            <a:avLst/>
          </a:prstGeom>
          <a:noFill/>
          <a:ln>
            <a:noFill/>
          </a:ln>
        </p:spPr>
      </p:pic>
      <p:sp>
        <p:nvSpPr>
          <p:cNvPr id="10" name="TextBox 9">
            <a:extLst>
              <a:ext uri="{FF2B5EF4-FFF2-40B4-BE49-F238E27FC236}">
                <a16:creationId xmlns:a16="http://schemas.microsoft.com/office/drawing/2014/main" id="{45C37248-AD96-4378-A84A-E538A8B2FD5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505368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39;p22">
            <a:extLst>
              <a:ext uri="{FF2B5EF4-FFF2-40B4-BE49-F238E27FC236}">
                <a16:creationId xmlns:a16="http://schemas.microsoft.com/office/drawing/2014/main" id="{9925B7E9-C934-40F8-BFBB-D8436E263348}"/>
              </a:ext>
            </a:extLst>
          </p:cNvPr>
          <p:cNvPicPr preferRelativeResize="0"/>
          <p:nvPr/>
        </p:nvPicPr>
        <p:blipFill rotWithShape="1">
          <a:blip r:embed="rId3"/>
          <a:stretch/>
        </p:blipFill>
        <p:spPr>
          <a:xfrm>
            <a:off x="0" y="1"/>
            <a:ext cx="12192000" cy="6858000"/>
          </a:xfrm>
          <a:prstGeom prst="rect">
            <a:avLst/>
          </a:prstGeom>
          <a:noFill/>
          <a:ln>
            <a:noFill/>
          </a:ln>
        </p:spPr>
      </p:pic>
    </p:spTree>
    <p:extLst>
      <p:ext uri="{BB962C8B-B14F-4D97-AF65-F5344CB8AC3E}">
        <p14:creationId xmlns:p14="http://schemas.microsoft.com/office/powerpoint/2010/main" val="1155140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142671"/>
            <a:ext cx="10072511" cy="1199822"/>
          </a:xfrm>
        </p:spPr>
        <p:txBody>
          <a:bodyPr/>
          <a:lstStyle/>
          <a:p>
            <a:r>
              <a:rPr lang="pt-BR" dirty="0">
                <a:solidFill>
                  <a:srgbClr val="000000"/>
                </a:solidFill>
              </a:rPr>
              <a:t>Aplicações Comuns de Redes Neurais</a:t>
            </a:r>
          </a:p>
        </p:txBody>
      </p:sp>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342493"/>
            <a:ext cx="9975981" cy="31577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pt-BR"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Reconhecimento de fala</a:t>
            </a:r>
            <a:r>
              <a:rPr kumimoji="0" lang="pt-BR" sz="24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(por exemplo Dizendo aos nossos smartphones para definir um alarme)</a:t>
            </a: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pt-BR"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Reconhecimento de caracteres</a:t>
            </a:r>
            <a:r>
              <a:rPr kumimoji="0" lang="pt-BR" sz="24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(por exemplo Verificação da assinatura de uma pessoa)</a:t>
            </a:r>
            <a:endParaRPr lang="en-US" sz="24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457200" marR="0" lvl="0" indent="-457200" algn="l" defTabSz="914400" rtl="0" eaLnBrk="1" fontAlgn="auto" latinLnBrk="0" hangingPunct="1">
              <a:lnSpc>
                <a:spcPct val="90000"/>
              </a:lnSpc>
              <a:spcBef>
                <a:spcPts val="1000"/>
              </a:spcBef>
              <a:spcAft>
                <a:spcPts val="0"/>
              </a:spcAft>
              <a:buClrTx/>
              <a:buSzTx/>
              <a:buFont typeface="+mj-lt"/>
              <a:buAutoNum type="arabicPeriod"/>
              <a:tabLst/>
              <a:defRPr/>
            </a:pPr>
            <a:r>
              <a:rPr kumimoji="0" lang="pt-BR"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Reconhecimento facial </a:t>
            </a:r>
            <a:r>
              <a:rPr kumimoji="0" lang="pt-BR" sz="24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(por exemplo rostos sendo detectados em nossos smartphones)</a:t>
            </a:r>
            <a:endParaRPr lang="en-US" sz="24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TextBox 8">
            <a:extLst>
              <a:ext uri="{FF2B5EF4-FFF2-40B4-BE49-F238E27FC236}">
                <a16:creationId xmlns:a16="http://schemas.microsoft.com/office/drawing/2014/main" id="{354928B4-007B-446D-A288-FE058030D3FA}"/>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300052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813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240129" y="1828800"/>
            <a:ext cx="9711741" cy="3200400"/>
          </a:xfrm>
        </p:spPr>
        <p:txBody>
          <a:bodyPr>
            <a:normAutofit/>
          </a:bodyPr>
          <a:lstStyle/>
          <a:p>
            <a:r>
              <a:rPr lang="pt-BR" sz="4500" dirty="0">
                <a:solidFill>
                  <a:srgbClr val="000000"/>
                </a:solidFill>
              </a:rPr>
              <a:t>Avaliação de Modelo</a:t>
            </a: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
        <p:nvSpPr>
          <p:cNvPr id="6" name="Title 1">
            <a:extLst>
              <a:ext uri="{FF2B5EF4-FFF2-40B4-BE49-F238E27FC236}">
                <a16:creationId xmlns:a16="http://schemas.microsoft.com/office/drawing/2014/main" id="{E7CF737D-D98B-44D7-A64E-B7D8B2194445}"/>
              </a:ext>
            </a:extLst>
          </p:cNvPr>
          <p:cNvSpPr txBox="1">
            <a:spLocks/>
          </p:cNvSpPr>
          <p:nvPr/>
        </p:nvSpPr>
        <p:spPr>
          <a:xfrm>
            <a:off x="2222026" y="3956526"/>
            <a:ext cx="7747946" cy="6094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a:lstStyle>
          <a:p>
            <a:pPr algn="ctr"/>
            <a:r>
              <a:rPr lang="pt-BR" sz="2400" kern="0" dirty="0">
                <a:solidFill>
                  <a:srgbClr val="000000"/>
                </a:solidFill>
                <a:latin typeface="IntelOne Text" panose="020B0503020203020204" pitchFamily="34" charset="0"/>
                <a:ea typeface="Intel Clear" panose="020B0604020203020204" pitchFamily="34" charset="0"/>
                <a:cs typeface="Intel Clear" panose="020B0604020203020204" pitchFamily="34" charset="0"/>
                <a:sym typeface="Arial"/>
              </a:rPr>
              <a:t>Como selecionamos os modelos apropriados?</a:t>
            </a:r>
            <a:endParaRPr lang="en-SG" sz="2400" kern="0"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76737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142671"/>
            <a:ext cx="10072511" cy="1199822"/>
          </a:xfrm>
        </p:spPr>
        <p:txBody>
          <a:bodyPr/>
          <a:lstStyle/>
          <a:p>
            <a:r>
              <a:rPr lang="pt-BR" dirty="0">
                <a:solidFill>
                  <a:srgbClr val="000000"/>
                </a:solidFill>
              </a:rPr>
              <a:t>Escolhendo um Modelo Adequado</a:t>
            </a:r>
          </a:p>
        </p:txBody>
      </p:sp>
      <p:sp>
        <p:nvSpPr>
          <p:cNvPr id="17" name="Rectangle 16">
            <a:extLst>
              <a:ext uri="{FF2B5EF4-FFF2-40B4-BE49-F238E27FC236}">
                <a16:creationId xmlns:a16="http://schemas.microsoft.com/office/drawing/2014/main" id="{915FC78C-DDE9-4E16-A671-B06D9705521D}"/>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6BC66333-26D9-4199-AF2E-A012435C78DA}"/>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77AB1B0E-F277-4202-9B72-AF137B9E86B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21" name="Picture 20" descr="Text&#10;&#10;Description automatically generated with medium confidence">
            <a:extLst>
              <a:ext uri="{FF2B5EF4-FFF2-40B4-BE49-F238E27FC236}">
                <a16:creationId xmlns:a16="http://schemas.microsoft.com/office/drawing/2014/main" id="{73BD683C-168A-4293-9CA5-0145AB00A9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grpSp>
        <p:nvGrpSpPr>
          <p:cNvPr id="31" name="Group 30">
            <a:extLst>
              <a:ext uri="{FF2B5EF4-FFF2-40B4-BE49-F238E27FC236}">
                <a16:creationId xmlns:a16="http://schemas.microsoft.com/office/drawing/2014/main" id="{FB254124-F7EA-4B1D-B8CD-94E98FE16831}"/>
              </a:ext>
            </a:extLst>
          </p:cNvPr>
          <p:cNvGrpSpPr/>
          <p:nvPr/>
        </p:nvGrpSpPr>
        <p:grpSpPr>
          <a:xfrm>
            <a:off x="2194229" y="1493343"/>
            <a:ext cx="7413029" cy="4385057"/>
            <a:chOff x="1084189" y="1010750"/>
            <a:chExt cx="7232415" cy="3236223"/>
          </a:xfrm>
        </p:grpSpPr>
        <p:sp>
          <p:nvSpPr>
            <p:cNvPr id="32" name="Google Shape;449;p24">
              <a:extLst>
                <a:ext uri="{FF2B5EF4-FFF2-40B4-BE49-F238E27FC236}">
                  <a16:creationId xmlns:a16="http://schemas.microsoft.com/office/drawing/2014/main" id="{0467AC80-00D7-4B33-99EB-2DBEEBF758D6}"/>
                </a:ext>
              </a:extLst>
            </p:cNvPr>
            <p:cNvSpPr/>
            <p:nvPr/>
          </p:nvSpPr>
          <p:spPr>
            <a:xfrm>
              <a:off x="1084189" y="1010750"/>
              <a:ext cx="914400" cy="457200"/>
            </a:xfrm>
            <a:prstGeom prst="roundRect">
              <a:avLst>
                <a:gd name="adj" fmla="val 16667"/>
              </a:avLst>
            </a:prstGeom>
            <a:solidFill>
              <a:srgbClr val="C8132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1800"/>
                <a:buFont typeface="Arial"/>
                <a:buNone/>
                <a:tabLst/>
                <a:defRPr/>
              </a:pPr>
              <a:r>
                <a:rPr kumimoji="0" lang="pt-BR" sz="1400" b="0" i="0" u="none" strike="noStrike" kern="1200" cap="none" spc="0" normalizeH="0" baseline="0" noProof="0">
                  <a:ln>
                    <a:noFill/>
                  </a:ln>
                  <a:solidFill>
                    <a:srgbClr val="FFFFFF"/>
                  </a:solidFill>
                  <a:effectLst/>
                  <a:uLnTx/>
                  <a:uFillTx/>
                  <a:latin typeface="IntelOne Text Light" panose="020B0403020203020204" pitchFamily="34" charset="0"/>
                  <a:ea typeface="Arial"/>
                  <a:cs typeface="Arial"/>
                  <a:sym typeface="Arial"/>
                </a:rPr>
                <a:t>Começar</a:t>
              </a:r>
              <a:endParaRPr kumimoji="0" sz="1400" b="0" i="0" u="none" strike="noStrike" kern="1200" cap="none" spc="0" normalizeH="0" baseline="0" noProof="0">
                <a:ln>
                  <a:noFill/>
                </a:ln>
                <a:solidFill>
                  <a:srgbClr val="FFFFFF"/>
                </a:solidFill>
                <a:effectLst/>
                <a:uLnTx/>
                <a:uFillTx/>
                <a:latin typeface="IntelOne Text Light" panose="020B0403020203020204" pitchFamily="34" charset="0"/>
                <a:ea typeface="Arial"/>
                <a:cs typeface="Arial"/>
                <a:sym typeface="Arial"/>
              </a:endParaRPr>
            </a:p>
          </p:txBody>
        </p:sp>
        <p:sp>
          <p:nvSpPr>
            <p:cNvPr id="33" name="Google Shape;450;p24">
              <a:extLst>
                <a:ext uri="{FF2B5EF4-FFF2-40B4-BE49-F238E27FC236}">
                  <a16:creationId xmlns:a16="http://schemas.microsoft.com/office/drawing/2014/main" id="{B6557B0C-8D05-4F2D-83AE-80AC04C47E1D}"/>
                </a:ext>
              </a:extLst>
            </p:cNvPr>
            <p:cNvSpPr/>
            <p:nvPr/>
          </p:nvSpPr>
          <p:spPr>
            <a:xfrm>
              <a:off x="1287779" y="1817575"/>
              <a:ext cx="1770810" cy="719400"/>
            </a:xfrm>
            <a:prstGeom prst="ellipse">
              <a:avLst/>
            </a:prstGeom>
            <a:solidFill>
              <a:srgbClr val="FF848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1000"/>
                <a:buFont typeface="Arial"/>
                <a:buNone/>
                <a:tabLst/>
                <a:defRPr/>
              </a:pPr>
              <a:r>
                <a:rPr kumimoji="0" lang="pt-BR" sz="1400" b="0" i="0" u="none" strike="noStrike" kern="1200" cap="none" spc="0" normalizeH="0" baseline="0" noProof="0" dirty="0">
                  <a:ln>
                    <a:noFill/>
                  </a:ln>
                  <a:solidFill>
                    <a:schemeClr val="bg1"/>
                  </a:solidFill>
                  <a:effectLst/>
                  <a:uLnTx/>
                  <a:uFillTx/>
                  <a:latin typeface="IntelOne Text Light" panose="020B0403020203020204" pitchFamily="34" charset="0"/>
                  <a:ea typeface="Arial"/>
                  <a:cs typeface="Arial"/>
                  <a:sym typeface="Arial"/>
                </a:rPr>
                <a:t>Prevendo uma Categoria</a:t>
              </a:r>
              <a:endParaRPr kumimoji="0" sz="1400" b="0" i="0" u="none" strike="noStrike" kern="1200" cap="none" spc="0" normalizeH="0" baseline="0" noProof="0" dirty="0">
                <a:ln>
                  <a:noFill/>
                </a:ln>
                <a:solidFill>
                  <a:schemeClr val="bg1"/>
                </a:solidFill>
                <a:effectLst/>
                <a:uLnTx/>
                <a:uFillTx/>
                <a:latin typeface="IntelOne Text Light" panose="020B0403020203020204" pitchFamily="34" charset="0"/>
                <a:ea typeface="Arial"/>
                <a:cs typeface="Arial"/>
                <a:sym typeface="Arial"/>
              </a:endParaRPr>
            </a:p>
          </p:txBody>
        </p:sp>
        <p:sp>
          <p:nvSpPr>
            <p:cNvPr id="34" name="Google Shape;451;p24">
              <a:extLst>
                <a:ext uri="{FF2B5EF4-FFF2-40B4-BE49-F238E27FC236}">
                  <a16:creationId xmlns:a16="http://schemas.microsoft.com/office/drawing/2014/main" id="{EC448234-5A35-413E-9F10-332CC0A2BBC7}"/>
                </a:ext>
              </a:extLst>
            </p:cNvPr>
            <p:cNvSpPr/>
            <p:nvPr/>
          </p:nvSpPr>
          <p:spPr>
            <a:xfrm>
              <a:off x="3134788" y="2384574"/>
              <a:ext cx="1600900" cy="719400"/>
            </a:xfrm>
            <a:prstGeom prst="ellipse">
              <a:avLst/>
            </a:prstGeom>
            <a:solidFill>
              <a:srgbClr val="FF848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1000"/>
                <a:buFont typeface="Arial"/>
                <a:buNone/>
                <a:tabLst/>
                <a:defRPr/>
              </a:pPr>
              <a:r>
                <a:rPr kumimoji="0" lang="pt-BR" sz="1400" b="0" i="0" u="none" strike="noStrike" kern="1200" cap="none" spc="0" normalizeH="0" baseline="0" noProof="0" dirty="0">
                  <a:ln>
                    <a:noFill/>
                  </a:ln>
                  <a:solidFill>
                    <a:schemeClr val="bg1"/>
                  </a:solidFill>
                  <a:effectLst/>
                  <a:uLnTx/>
                  <a:uFillTx/>
                  <a:latin typeface="IntelOne Text Light" panose="020B0403020203020204" pitchFamily="34" charset="0"/>
                  <a:ea typeface="Arial"/>
                  <a:cs typeface="Arial"/>
                  <a:sym typeface="Arial"/>
                </a:rPr>
                <a:t>Você tem Dados Rotulados?</a:t>
              </a:r>
              <a:endParaRPr kumimoji="0" sz="1400" b="0" i="0" u="none" strike="noStrike" kern="1200" cap="none" spc="0" normalizeH="0" baseline="0" noProof="0" dirty="0">
                <a:ln>
                  <a:noFill/>
                </a:ln>
                <a:solidFill>
                  <a:schemeClr val="bg1"/>
                </a:solidFill>
                <a:effectLst/>
                <a:uLnTx/>
                <a:uFillTx/>
                <a:latin typeface="IntelOne Text Light" panose="020B0403020203020204" pitchFamily="34" charset="0"/>
                <a:ea typeface="Arial"/>
                <a:cs typeface="Arial"/>
                <a:sym typeface="Arial"/>
              </a:endParaRPr>
            </a:p>
          </p:txBody>
        </p:sp>
        <p:sp>
          <p:nvSpPr>
            <p:cNvPr id="35" name="Google Shape;452;p24">
              <a:extLst>
                <a:ext uri="{FF2B5EF4-FFF2-40B4-BE49-F238E27FC236}">
                  <a16:creationId xmlns:a16="http://schemas.microsoft.com/office/drawing/2014/main" id="{215764E1-F5CE-4A24-9230-EE1EF5F80B93}"/>
                </a:ext>
              </a:extLst>
            </p:cNvPr>
            <p:cNvSpPr/>
            <p:nvPr/>
          </p:nvSpPr>
          <p:spPr>
            <a:xfrm>
              <a:off x="3210989" y="3527573"/>
              <a:ext cx="1671547" cy="719400"/>
            </a:xfrm>
            <a:prstGeom prst="ellipse">
              <a:avLst/>
            </a:prstGeom>
            <a:solidFill>
              <a:srgbClr val="FF566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300"/>
                <a:buFont typeface="Arial"/>
                <a:buNone/>
                <a:tabLst/>
                <a:defRPr/>
              </a:pPr>
              <a:r>
                <a:rPr kumimoji="0" lang="pt-BR" sz="1400" b="0" i="0" u="none" strike="noStrike" kern="1200" cap="none" spc="0" normalizeH="0" baseline="0" noProof="0" dirty="0">
                  <a:ln>
                    <a:noFill/>
                  </a:ln>
                  <a:solidFill>
                    <a:srgbClr val="FFFFFF"/>
                  </a:solidFill>
                  <a:effectLst/>
                  <a:uLnTx/>
                  <a:uFillTx/>
                  <a:latin typeface="IntelOne Text Light" panose="020B0403020203020204" pitchFamily="34" charset="0"/>
                  <a:ea typeface="Arial"/>
                  <a:cs typeface="Arial"/>
                  <a:sym typeface="Arial"/>
                </a:rPr>
                <a:t>Agrupamento</a:t>
              </a:r>
              <a:endParaRPr kumimoji="0" sz="1400" b="0" i="0" u="none" strike="noStrike" kern="1200" cap="none" spc="0" normalizeH="0" baseline="0" noProof="0" dirty="0">
                <a:ln>
                  <a:noFill/>
                </a:ln>
                <a:solidFill>
                  <a:srgbClr val="FFFFFF"/>
                </a:solidFill>
                <a:effectLst/>
                <a:uLnTx/>
                <a:uFillTx/>
                <a:latin typeface="IntelOne Text Light" panose="020B0403020203020204" pitchFamily="34" charset="0"/>
                <a:ea typeface="Arial"/>
                <a:cs typeface="Arial"/>
                <a:sym typeface="Arial"/>
              </a:endParaRPr>
            </a:p>
          </p:txBody>
        </p:sp>
        <p:sp>
          <p:nvSpPr>
            <p:cNvPr id="36" name="Google Shape;453;p24">
              <a:extLst>
                <a:ext uri="{FF2B5EF4-FFF2-40B4-BE49-F238E27FC236}">
                  <a16:creationId xmlns:a16="http://schemas.microsoft.com/office/drawing/2014/main" id="{60E5F6C9-70B7-4A3F-81A7-59E9B032790A}"/>
                </a:ext>
              </a:extLst>
            </p:cNvPr>
            <p:cNvSpPr/>
            <p:nvPr/>
          </p:nvSpPr>
          <p:spPr>
            <a:xfrm>
              <a:off x="4170287" y="1400699"/>
              <a:ext cx="1844083" cy="788999"/>
            </a:xfrm>
            <a:prstGeom prst="ellipse">
              <a:avLst/>
            </a:prstGeom>
            <a:solidFill>
              <a:srgbClr val="FF566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Arial"/>
                <a:buNone/>
                <a:tabLst/>
                <a:defRPr/>
              </a:pPr>
              <a:r>
                <a:rPr kumimoji="0" lang="pt-BR" sz="1400" b="0" i="0" u="none" strike="noStrike" kern="1200" cap="none" spc="0" normalizeH="0" baseline="0" noProof="0" dirty="0">
                  <a:ln>
                    <a:noFill/>
                  </a:ln>
                  <a:solidFill>
                    <a:srgbClr val="FFFFFF"/>
                  </a:solidFill>
                  <a:effectLst/>
                  <a:uLnTx/>
                  <a:uFillTx/>
                  <a:latin typeface="IntelOne Text Light" panose="020B0403020203020204" pitchFamily="34" charset="0"/>
                  <a:ea typeface="Arial"/>
                  <a:cs typeface="Arial"/>
                  <a:sym typeface="Arial"/>
                </a:rPr>
                <a:t>Classificação</a:t>
              </a:r>
              <a:endParaRPr kumimoji="0" sz="1400" b="0" i="0" u="none" strike="noStrike" kern="1200" cap="none" spc="0" normalizeH="0" baseline="0" noProof="0" dirty="0">
                <a:ln>
                  <a:noFill/>
                </a:ln>
                <a:solidFill>
                  <a:srgbClr val="FFFFFF"/>
                </a:solidFill>
                <a:effectLst/>
                <a:uLnTx/>
                <a:uFillTx/>
                <a:latin typeface="IntelOne Text Light" panose="020B0403020203020204" pitchFamily="34" charset="0"/>
                <a:ea typeface="Arial"/>
                <a:cs typeface="Arial"/>
                <a:sym typeface="Arial"/>
              </a:endParaRPr>
            </a:p>
          </p:txBody>
        </p:sp>
        <p:sp>
          <p:nvSpPr>
            <p:cNvPr id="37" name="Google Shape;454;p24">
              <a:extLst>
                <a:ext uri="{FF2B5EF4-FFF2-40B4-BE49-F238E27FC236}">
                  <a16:creationId xmlns:a16="http://schemas.microsoft.com/office/drawing/2014/main" id="{38437D7F-F1F9-4F86-9D8C-F9A7A9338844}"/>
                </a:ext>
              </a:extLst>
            </p:cNvPr>
            <p:cNvSpPr/>
            <p:nvPr/>
          </p:nvSpPr>
          <p:spPr>
            <a:xfrm>
              <a:off x="5434239" y="2288174"/>
              <a:ext cx="1377155" cy="759900"/>
            </a:xfrm>
            <a:prstGeom prst="ellipse">
              <a:avLst/>
            </a:prstGeom>
            <a:solidFill>
              <a:srgbClr val="FF848A"/>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pt-BR" sz="1400" b="0" i="0" u="none" strike="noStrike" kern="1200" cap="none" spc="0" normalizeH="0" baseline="0" noProof="0" dirty="0">
                  <a:ln>
                    <a:noFill/>
                  </a:ln>
                  <a:solidFill>
                    <a:schemeClr val="bg1"/>
                  </a:solidFill>
                  <a:effectLst/>
                  <a:uLnTx/>
                  <a:uFillTx/>
                  <a:latin typeface="IntelOne Text Light" panose="020B0403020203020204" pitchFamily="34" charset="0"/>
                  <a:ea typeface="Arial"/>
                  <a:cs typeface="Arial"/>
                  <a:sym typeface="Arial"/>
                </a:rPr>
                <a:t>&lt;100 mil amostras</a:t>
              </a:r>
              <a:endParaRPr kumimoji="0" sz="1400" b="0" i="0" u="none" strike="noStrike" kern="1200" cap="none" spc="0" normalizeH="0" baseline="0" noProof="0" dirty="0">
                <a:ln>
                  <a:noFill/>
                </a:ln>
                <a:solidFill>
                  <a:schemeClr val="bg1"/>
                </a:solidFill>
                <a:effectLst/>
                <a:uLnTx/>
                <a:uFillTx/>
                <a:latin typeface="IntelOne Text Light" panose="020B0403020203020204" pitchFamily="34" charset="0"/>
                <a:ea typeface="Arial"/>
                <a:cs typeface="Arial"/>
                <a:sym typeface="Arial"/>
              </a:endParaRPr>
            </a:p>
          </p:txBody>
        </p:sp>
        <p:cxnSp>
          <p:nvCxnSpPr>
            <p:cNvPr id="38" name="Google Shape;455;p24">
              <a:extLst>
                <a:ext uri="{FF2B5EF4-FFF2-40B4-BE49-F238E27FC236}">
                  <a16:creationId xmlns:a16="http://schemas.microsoft.com/office/drawing/2014/main" id="{5CABE9F1-83E7-4C62-9E87-FAE2B90C0684}"/>
                </a:ext>
              </a:extLst>
            </p:cNvPr>
            <p:cNvCxnSpPr>
              <a:cxnSpLocks/>
              <a:stCxn id="34" idx="7"/>
              <a:endCxn id="36" idx="4"/>
            </p:cNvCxnSpPr>
            <p:nvPr/>
          </p:nvCxnSpPr>
          <p:spPr>
            <a:xfrm flipV="1">
              <a:off x="4501242" y="2189698"/>
              <a:ext cx="591088" cy="300229"/>
            </a:xfrm>
            <a:prstGeom prst="straightConnector1">
              <a:avLst/>
            </a:prstGeom>
            <a:noFill/>
            <a:ln w="28575" cap="flat" cmpd="sng">
              <a:solidFill>
                <a:schemeClr val="tx1"/>
              </a:solidFill>
              <a:prstDash val="solid"/>
              <a:round/>
              <a:headEnd type="none" w="sm" len="sm"/>
              <a:tailEnd type="triangle" w="med" len="med"/>
            </a:ln>
          </p:spPr>
        </p:cxnSp>
        <p:cxnSp>
          <p:nvCxnSpPr>
            <p:cNvPr id="39" name="Google Shape;456;p24">
              <a:extLst>
                <a:ext uri="{FF2B5EF4-FFF2-40B4-BE49-F238E27FC236}">
                  <a16:creationId xmlns:a16="http://schemas.microsoft.com/office/drawing/2014/main" id="{560355B2-6D24-4A2B-BA6C-DA8156842CC1}"/>
                </a:ext>
              </a:extLst>
            </p:cNvPr>
            <p:cNvCxnSpPr>
              <a:cxnSpLocks/>
              <a:stCxn id="34" idx="4"/>
              <a:endCxn id="35" idx="0"/>
            </p:cNvCxnSpPr>
            <p:nvPr/>
          </p:nvCxnSpPr>
          <p:spPr>
            <a:xfrm>
              <a:off x="3935238" y="3103974"/>
              <a:ext cx="111524" cy="423599"/>
            </a:xfrm>
            <a:prstGeom prst="straightConnector1">
              <a:avLst/>
            </a:prstGeom>
            <a:noFill/>
            <a:ln w="28575" cap="flat" cmpd="sng">
              <a:solidFill>
                <a:schemeClr val="accent3"/>
              </a:solidFill>
              <a:prstDash val="solid"/>
              <a:round/>
              <a:headEnd type="none" w="sm" len="sm"/>
              <a:tailEnd type="triangle" w="med" len="med"/>
            </a:ln>
          </p:spPr>
        </p:cxnSp>
        <p:cxnSp>
          <p:nvCxnSpPr>
            <p:cNvPr id="40" name="Google Shape;457;p24">
              <a:extLst>
                <a:ext uri="{FF2B5EF4-FFF2-40B4-BE49-F238E27FC236}">
                  <a16:creationId xmlns:a16="http://schemas.microsoft.com/office/drawing/2014/main" id="{C8CE42F8-9C4F-46D5-91A6-03720D7F058E}"/>
                </a:ext>
              </a:extLst>
            </p:cNvPr>
            <p:cNvCxnSpPr>
              <a:stCxn id="32" idx="2"/>
              <a:endCxn id="33" idx="1"/>
            </p:cNvCxnSpPr>
            <p:nvPr/>
          </p:nvCxnSpPr>
          <p:spPr>
            <a:xfrm>
              <a:off x="1541389" y="1467949"/>
              <a:ext cx="5699" cy="455100"/>
            </a:xfrm>
            <a:prstGeom prst="straightConnector1">
              <a:avLst/>
            </a:prstGeom>
            <a:noFill/>
            <a:ln w="9525" cap="flat" cmpd="sng">
              <a:solidFill>
                <a:schemeClr val="accent4"/>
              </a:solidFill>
              <a:prstDash val="solid"/>
              <a:round/>
              <a:headEnd type="none" w="sm" len="sm"/>
              <a:tailEnd type="triangle" w="med" len="med"/>
            </a:ln>
          </p:spPr>
        </p:cxnSp>
        <p:cxnSp>
          <p:nvCxnSpPr>
            <p:cNvPr id="41" name="Google Shape;458;p24">
              <a:extLst>
                <a:ext uri="{FF2B5EF4-FFF2-40B4-BE49-F238E27FC236}">
                  <a16:creationId xmlns:a16="http://schemas.microsoft.com/office/drawing/2014/main" id="{A3C8B62F-BAE8-495C-B804-E7DB5A821183}"/>
                </a:ext>
              </a:extLst>
            </p:cNvPr>
            <p:cNvCxnSpPr>
              <a:stCxn id="33" idx="5"/>
              <a:endCxn id="34" idx="2"/>
            </p:cNvCxnSpPr>
            <p:nvPr/>
          </p:nvCxnSpPr>
          <p:spPr>
            <a:xfrm>
              <a:off x="2799260" y="2431620"/>
              <a:ext cx="335399" cy="312600"/>
            </a:xfrm>
            <a:prstGeom prst="straightConnector1">
              <a:avLst/>
            </a:prstGeom>
            <a:noFill/>
            <a:ln w="28575" cap="flat" cmpd="sng">
              <a:solidFill>
                <a:schemeClr val="tx1"/>
              </a:solidFill>
              <a:prstDash val="solid"/>
              <a:round/>
              <a:headEnd type="none" w="sm" len="sm"/>
              <a:tailEnd type="triangle" w="med" len="med"/>
            </a:ln>
          </p:spPr>
        </p:cxnSp>
        <p:cxnSp>
          <p:nvCxnSpPr>
            <p:cNvPr id="42" name="Google Shape;459;p24">
              <a:extLst>
                <a:ext uri="{FF2B5EF4-FFF2-40B4-BE49-F238E27FC236}">
                  <a16:creationId xmlns:a16="http://schemas.microsoft.com/office/drawing/2014/main" id="{45245935-233B-4E17-8F0C-776EDDF134C7}"/>
                </a:ext>
              </a:extLst>
            </p:cNvPr>
            <p:cNvCxnSpPr>
              <a:cxnSpLocks/>
              <a:stCxn id="36" idx="5"/>
              <a:endCxn id="37" idx="0"/>
            </p:cNvCxnSpPr>
            <p:nvPr/>
          </p:nvCxnSpPr>
          <p:spPr>
            <a:xfrm>
              <a:off x="5744310" y="2074152"/>
              <a:ext cx="378506" cy="214022"/>
            </a:xfrm>
            <a:prstGeom prst="straightConnector1">
              <a:avLst/>
            </a:prstGeom>
            <a:noFill/>
            <a:ln w="9525" cap="flat" cmpd="sng">
              <a:solidFill>
                <a:schemeClr val="tx1"/>
              </a:solidFill>
              <a:prstDash val="solid"/>
              <a:round/>
              <a:headEnd type="none" w="sm" len="sm"/>
              <a:tailEnd type="triangle" w="med" len="med"/>
            </a:ln>
          </p:spPr>
        </p:cxnSp>
        <p:sp>
          <p:nvSpPr>
            <p:cNvPr id="43" name="Google Shape;460;p24">
              <a:extLst>
                <a:ext uri="{FF2B5EF4-FFF2-40B4-BE49-F238E27FC236}">
                  <a16:creationId xmlns:a16="http://schemas.microsoft.com/office/drawing/2014/main" id="{FC8B29C3-8A35-4477-8041-402719FECDA9}"/>
                </a:ext>
              </a:extLst>
            </p:cNvPr>
            <p:cNvSpPr/>
            <p:nvPr/>
          </p:nvSpPr>
          <p:spPr>
            <a:xfrm>
              <a:off x="6882039" y="1373774"/>
              <a:ext cx="1358363" cy="759900"/>
            </a:xfrm>
            <a:prstGeom prst="ellipse">
              <a:avLst/>
            </a:prstGeom>
            <a:solidFill>
              <a:srgbClr val="FF566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Arial"/>
                <a:buNone/>
                <a:tabLst/>
                <a:defRPr/>
              </a:pPr>
              <a:r>
                <a:rPr kumimoji="0" lang="pt-BR" sz="1400" b="0" i="0" u="none" strike="noStrike" kern="1200" cap="none" spc="0" normalizeH="0" baseline="0" noProof="0" dirty="0">
                  <a:ln>
                    <a:noFill/>
                  </a:ln>
                  <a:solidFill>
                    <a:srgbClr val="FFFFFF"/>
                  </a:solidFill>
                  <a:effectLst/>
                  <a:uLnTx/>
                  <a:uFillTx/>
                  <a:latin typeface="IntelOne Text Light" panose="020B0403020203020204" pitchFamily="34" charset="0"/>
                  <a:ea typeface="Arial"/>
                  <a:cs typeface="Arial"/>
                  <a:sym typeface="Arial"/>
                </a:rPr>
                <a:t>Árvores de Decisão</a:t>
              </a:r>
              <a:endParaRPr kumimoji="0" sz="1400" b="0" i="0" u="none" strike="noStrike" kern="1200" cap="none" spc="0" normalizeH="0" baseline="0" noProof="0" dirty="0">
                <a:ln>
                  <a:noFill/>
                </a:ln>
                <a:solidFill>
                  <a:srgbClr val="FFFFFF"/>
                </a:solidFill>
                <a:effectLst/>
                <a:uLnTx/>
                <a:uFillTx/>
                <a:latin typeface="IntelOne Text Light" panose="020B0403020203020204" pitchFamily="34" charset="0"/>
                <a:ea typeface="Arial"/>
                <a:cs typeface="Arial"/>
                <a:sym typeface="Arial"/>
              </a:endParaRPr>
            </a:p>
          </p:txBody>
        </p:sp>
        <p:sp>
          <p:nvSpPr>
            <p:cNvPr id="44" name="Google Shape;461;p24">
              <a:extLst>
                <a:ext uri="{FF2B5EF4-FFF2-40B4-BE49-F238E27FC236}">
                  <a16:creationId xmlns:a16="http://schemas.microsoft.com/office/drawing/2014/main" id="{6639E521-C0D0-4439-AE7C-2656C9396AA5}"/>
                </a:ext>
              </a:extLst>
            </p:cNvPr>
            <p:cNvSpPr/>
            <p:nvPr/>
          </p:nvSpPr>
          <p:spPr>
            <a:xfrm>
              <a:off x="6958241" y="3202573"/>
              <a:ext cx="1358363" cy="759900"/>
            </a:xfrm>
            <a:prstGeom prst="ellipse">
              <a:avLst/>
            </a:prstGeom>
            <a:solidFill>
              <a:srgbClr val="FF566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200"/>
                <a:buFont typeface="Arial"/>
                <a:buNone/>
                <a:tabLst/>
                <a:defRPr/>
              </a:pPr>
              <a:r>
                <a:rPr kumimoji="0" lang="pt-BR" sz="1400" b="0" i="0" u="none" strike="noStrike" kern="1200" cap="none" spc="0" normalizeH="0" baseline="0" noProof="0" dirty="0">
                  <a:ln>
                    <a:noFill/>
                  </a:ln>
                  <a:solidFill>
                    <a:srgbClr val="FFFFFF"/>
                  </a:solidFill>
                  <a:effectLst/>
                  <a:uLnTx/>
                  <a:uFillTx/>
                  <a:latin typeface="IntelOne Text Light" panose="020B0403020203020204" pitchFamily="34" charset="0"/>
                  <a:ea typeface="Arial"/>
                  <a:cs typeface="Arial"/>
                  <a:sym typeface="Arial"/>
                </a:rPr>
                <a:t>Redes Neurais</a:t>
              </a:r>
              <a:endParaRPr kumimoji="0" sz="1400" b="0" i="0" u="none" strike="noStrike" kern="1200" cap="none" spc="0" normalizeH="0" baseline="0" noProof="0" dirty="0">
                <a:ln>
                  <a:noFill/>
                </a:ln>
                <a:solidFill>
                  <a:srgbClr val="FFFFFF"/>
                </a:solidFill>
                <a:effectLst/>
                <a:uLnTx/>
                <a:uFillTx/>
                <a:latin typeface="IntelOne Text Light" panose="020B0403020203020204" pitchFamily="34" charset="0"/>
                <a:ea typeface="Arial"/>
                <a:cs typeface="Arial"/>
                <a:sym typeface="Arial"/>
              </a:endParaRPr>
            </a:p>
          </p:txBody>
        </p:sp>
        <p:cxnSp>
          <p:nvCxnSpPr>
            <p:cNvPr id="45" name="Google Shape;462;p24">
              <a:extLst>
                <a:ext uri="{FF2B5EF4-FFF2-40B4-BE49-F238E27FC236}">
                  <a16:creationId xmlns:a16="http://schemas.microsoft.com/office/drawing/2014/main" id="{77C20276-7395-4A76-B11F-8F0A388A48B3}"/>
                </a:ext>
              </a:extLst>
            </p:cNvPr>
            <p:cNvCxnSpPr>
              <a:cxnSpLocks/>
              <a:stCxn id="37" idx="7"/>
              <a:endCxn id="43" idx="3"/>
            </p:cNvCxnSpPr>
            <p:nvPr/>
          </p:nvCxnSpPr>
          <p:spPr>
            <a:xfrm flipV="1">
              <a:off x="6609714" y="2022390"/>
              <a:ext cx="471252" cy="377069"/>
            </a:xfrm>
            <a:prstGeom prst="straightConnector1">
              <a:avLst/>
            </a:prstGeom>
            <a:noFill/>
            <a:ln w="28575" cap="flat" cmpd="sng">
              <a:solidFill>
                <a:schemeClr val="tx1"/>
              </a:solidFill>
              <a:prstDash val="solid"/>
              <a:round/>
              <a:headEnd type="none" w="sm" len="sm"/>
              <a:tailEnd type="triangle" w="med" len="med"/>
            </a:ln>
          </p:spPr>
        </p:cxnSp>
        <p:cxnSp>
          <p:nvCxnSpPr>
            <p:cNvPr id="46" name="Google Shape;463;p24">
              <a:extLst>
                <a:ext uri="{FF2B5EF4-FFF2-40B4-BE49-F238E27FC236}">
                  <a16:creationId xmlns:a16="http://schemas.microsoft.com/office/drawing/2014/main" id="{9B2203DE-4D50-4D75-9707-CF143CD6E87A}"/>
                </a:ext>
              </a:extLst>
            </p:cNvPr>
            <p:cNvCxnSpPr>
              <a:cxnSpLocks/>
              <a:stCxn id="37" idx="5"/>
              <a:endCxn id="44" idx="1"/>
            </p:cNvCxnSpPr>
            <p:nvPr/>
          </p:nvCxnSpPr>
          <p:spPr>
            <a:xfrm>
              <a:off x="6609714" y="2936790"/>
              <a:ext cx="547455" cy="377068"/>
            </a:xfrm>
            <a:prstGeom prst="straightConnector1">
              <a:avLst/>
            </a:prstGeom>
            <a:noFill/>
            <a:ln w="28575" cap="flat" cmpd="sng">
              <a:solidFill>
                <a:schemeClr val="accent3"/>
              </a:solidFill>
              <a:prstDash val="solid"/>
              <a:round/>
              <a:headEnd type="none" w="sm" len="sm"/>
              <a:tailEnd type="triangle" w="med" len="med"/>
            </a:ln>
          </p:spPr>
        </p:cxnSp>
      </p:grpSp>
      <p:sp>
        <p:nvSpPr>
          <p:cNvPr id="47" name="TextBox 46">
            <a:extLst>
              <a:ext uri="{FF2B5EF4-FFF2-40B4-BE49-F238E27FC236}">
                <a16:creationId xmlns:a16="http://schemas.microsoft.com/office/drawing/2014/main" id="{30A74353-B361-4DAE-B0FF-08E8893BB0F5}"/>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644878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87;p25" descr="Move mouse over image">
            <a:extLst>
              <a:ext uri="{FF2B5EF4-FFF2-40B4-BE49-F238E27FC236}">
                <a16:creationId xmlns:a16="http://schemas.microsoft.com/office/drawing/2014/main" id="{09AAC864-699C-4C8D-ABC9-19BED8F8C002}"/>
              </a:ext>
            </a:extLst>
          </p:cNvPr>
          <p:cNvPicPr preferRelativeResize="0"/>
          <p:nvPr/>
        </p:nvPicPr>
        <p:blipFill rotWithShape="1">
          <a:blip r:embed="rId3"/>
          <a:stretch/>
        </p:blipFill>
        <p:spPr>
          <a:xfrm>
            <a:off x="0" y="0"/>
            <a:ext cx="12192000" cy="6858000"/>
          </a:xfrm>
          <a:prstGeom prst="rect">
            <a:avLst/>
          </a:prstGeom>
          <a:noFill/>
          <a:ln>
            <a:noFill/>
          </a:ln>
        </p:spPr>
      </p:pic>
    </p:spTree>
    <p:extLst>
      <p:ext uri="{BB962C8B-B14F-4D97-AF65-F5344CB8AC3E}">
        <p14:creationId xmlns:p14="http://schemas.microsoft.com/office/powerpoint/2010/main" val="57431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566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0999" y="301701"/>
            <a:ext cx="7505700" cy="1199822"/>
          </a:xfrm>
        </p:spPr>
        <p:txBody>
          <a:bodyPr>
            <a:normAutofit/>
          </a:bodyPr>
          <a:lstStyle/>
          <a:p>
            <a:r>
              <a:rPr lang="pt-BR" sz="4500" dirty="0">
                <a:solidFill>
                  <a:schemeClr val="bg1"/>
                </a:solidFill>
              </a:rPr>
              <a:t>Reflexão</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0999" y="1501523"/>
            <a:ext cx="8874967" cy="530454"/>
          </a:xfrm>
        </p:spPr>
        <p:txBody>
          <a:bodyPr>
            <a:noAutofit/>
          </a:bodyPr>
          <a:lstStyle/>
          <a:p>
            <a:pPr marL="0" indent="0">
              <a:buNone/>
            </a:pPr>
            <a:r>
              <a:rPr lang="pt-BR" sz="2400" dirty="0">
                <a:solidFill>
                  <a:schemeClr val="bg1"/>
                </a:solidFill>
                <a:latin typeface="IntelOne Text" panose="020B0503020203020204" pitchFamily="34" charset="0"/>
              </a:rPr>
              <a:t>Compartilhe sua compreensão de todo o processo de IA</a:t>
            </a:r>
          </a:p>
        </p:txBody>
      </p:sp>
      <p:sp>
        <p:nvSpPr>
          <p:cNvPr id="8" name="Rectangle 7">
            <a:extLst>
              <a:ext uri="{FF2B5EF4-FFF2-40B4-BE49-F238E27FC236}">
                <a16:creationId xmlns:a16="http://schemas.microsoft.com/office/drawing/2014/main" id="{BB46144F-DBF9-46FA-A0A4-1C2430DFA54E}"/>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F161BA8E-A7E5-461E-9587-B9E138FF9639}"/>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4BE1554A-8B19-4A0A-84C5-329953FF342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16" name="Picture 15" descr="Text&#10;&#10;Description automatically generated with medium confidence">
            <a:extLst>
              <a:ext uri="{FF2B5EF4-FFF2-40B4-BE49-F238E27FC236}">
                <a16:creationId xmlns:a16="http://schemas.microsoft.com/office/drawing/2014/main" id="{1ED950CC-2F8E-4571-90AE-E39F88B90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extBox 10">
            <a:extLst>
              <a:ext uri="{FF2B5EF4-FFF2-40B4-BE49-F238E27FC236}">
                <a16:creationId xmlns:a16="http://schemas.microsoft.com/office/drawing/2014/main" id="{9873EF32-1388-4781-B8ED-0F4DEF15533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30096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E59159CB-054A-4033-8084-45D05A3ED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59" y="1983064"/>
            <a:ext cx="7474688" cy="4202963"/>
          </a:xfrm>
          <a:prstGeom prst="rect">
            <a:avLst/>
          </a:prstGeom>
        </p:spPr>
      </p:pic>
    </p:spTree>
    <p:extLst>
      <p:ext uri="{BB962C8B-B14F-4D97-AF65-F5344CB8AC3E}">
        <p14:creationId xmlns:p14="http://schemas.microsoft.com/office/powerpoint/2010/main" val="4283735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1616F43-FFEE-469E-969B-83ABAE678296}"/>
              </a:ext>
            </a:extLst>
          </p:cNvPr>
          <p:cNvSpPr txBox="1">
            <a:spLocks/>
          </p:cNvSpPr>
          <p:nvPr/>
        </p:nvSpPr>
        <p:spPr>
          <a:xfrm>
            <a:off x="1833786" y="2526141"/>
            <a:ext cx="6584072"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6000" b="0" i="0" u="none" strike="noStrike" kern="1200" cap="none" spc="0" normalizeH="0" baseline="0" noProof="0" dirty="0">
                <a:ln>
                  <a:noFill/>
                </a:ln>
                <a:solidFill>
                  <a:srgbClr val="000000"/>
                </a:solidFill>
                <a:effectLst/>
                <a:uLnTx/>
                <a:uFillTx/>
                <a:latin typeface="IntelOne Display Light"/>
              </a:rPr>
              <a:t>Árvores de Decisão</a:t>
            </a:r>
          </a:p>
        </p:txBody>
      </p:sp>
      <p:sp>
        <p:nvSpPr>
          <p:cNvPr id="3" name="Subtitle 5">
            <a:extLst>
              <a:ext uri="{FF2B5EF4-FFF2-40B4-BE49-F238E27FC236}">
                <a16:creationId xmlns:a16="http://schemas.microsoft.com/office/drawing/2014/main" id="{9BF5F5C0-EDE4-4594-97B2-E37C8ED792D6}"/>
              </a:ext>
            </a:extLst>
          </p:cNvPr>
          <p:cNvSpPr txBox="1">
            <a:spLocks/>
          </p:cNvSpPr>
          <p:nvPr/>
        </p:nvSpPr>
        <p:spPr>
          <a:xfrm>
            <a:off x="1833786" y="3521076"/>
            <a:ext cx="7464759" cy="69466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defRPr/>
            </a:pPr>
            <a:r>
              <a:rPr lang="pt-BR" sz="2400" dirty="0">
                <a:solidFill>
                  <a:srgbClr val="000000"/>
                </a:solidFill>
                <a:latin typeface="IntelOne Display Light"/>
              </a:rPr>
              <a:t>AI For Youth</a:t>
            </a:r>
            <a:endParaRPr lang="en-US" dirty="0"/>
          </a:p>
        </p:txBody>
      </p:sp>
    </p:spTree>
    <p:extLst>
      <p:ext uri="{BB962C8B-B14F-4D97-AF65-F5344CB8AC3E}">
        <p14:creationId xmlns:p14="http://schemas.microsoft.com/office/powerpoint/2010/main" val="1803949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Rectangle 26">
            <a:extLst>
              <a:ext uri="{FF2B5EF4-FFF2-40B4-BE49-F238E27FC236}">
                <a16:creationId xmlns:a16="http://schemas.microsoft.com/office/drawing/2014/main" id="{7975BA9B-ED76-4794-A01D-B124270EF8BA}"/>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44EC6895-1167-47C4-A38D-06A2748B975C}"/>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30" name="Rectangle 29">
            <a:extLst>
              <a:ext uri="{FF2B5EF4-FFF2-40B4-BE49-F238E27FC236}">
                <a16:creationId xmlns:a16="http://schemas.microsoft.com/office/drawing/2014/main" id="{0F57EFEE-D8DE-4A10-BE22-5C4AAAFC93E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9" name="Picture 8" descr="Text&#10;&#10;Description automatically generated with medium confidence">
            <a:extLst>
              <a:ext uri="{FF2B5EF4-FFF2-40B4-BE49-F238E27FC236}">
                <a16:creationId xmlns:a16="http://schemas.microsoft.com/office/drawing/2014/main" id="{92349F0F-19D6-44EF-97CB-52CEF7659C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5929" y="6246485"/>
            <a:ext cx="1080977" cy="608050"/>
          </a:xfrm>
          <a:prstGeom prst="rect">
            <a:avLst/>
          </a:prstGeom>
        </p:spPr>
      </p:pic>
      <p:pic>
        <p:nvPicPr>
          <p:cNvPr id="10" name="Google Shape;186;p3">
            <a:extLst>
              <a:ext uri="{FF2B5EF4-FFF2-40B4-BE49-F238E27FC236}">
                <a16:creationId xmlns:a16="http://schemas.microsoft.com/office/drawing/2014/main" id="{FF8C2D5C-5E57-44BD-B2C1-8F095BE9E2C8}"/>
              </a:ext>
            </a:extLst>
          </p:cNvPr>
          <p:cNvPicPr preferRelativeResize="0"/>
          <p:nvPr/>
        </p:nvPicPr>
        <p:blipFill rotWithShape="1">
          <a:blip r:embed="rId5">
            <a:alphaModFix/>
          </a:blip>
          <a:srcRect/>
          <a:stretch/>
        </p:blipFill>
        <p:spPr>
          <a:xfrm>
            <a:off x="1092244" y="1257998"/>
            <a:ext cx="4693920" cy="4342004"/>
          </a:xfrm>
          <a:prstGeom prst="rect">
            <a:avLst/>
          </a:prstGeom>
          <a:solidFill>
            <a:schemeClr val="accent2"/>
          </a:solidFill>
          <a:ln>
            <a:noFill/>
          </a:ln>
        </p:spPr>
      </p:pic>
      <p:sp>
        <p:nvSpPr>
          <p:cNvPr id="11" name="Google Shape;185;p3">
            <a:extLst>
              <a:ext uri="{FF2B5EF4-FFF2-40B4-BE49-F238E27FC236}">
                <a16:creationId xmlns:a16="http://schemas.microsoft.com/office/drawing/2014/main" id="{675A251C-11D2-475A-824A-115541E677DC}"/>
              </a:ext>
            </a:extLst>
          </p:cNvPr>
          <p:cNvSpPr txBox="1">
            <a:spLocks noGrp="1"/>
          </p:cNvSpPr>
          <p:nvPr>
            <p:ph type="title"/>
          </p:nvPr>
        </p:nvSpPr>
        <p:spPr>
          <a:xfrm>
            <a:off x="7852708" y="1315820"/>
            <a:ext cx="2706624" cy="1042415"/>
          </a:xfrm>
          <a:prstGeom prst="rect">
            <a:avLst/>
          </a:prstGeom>
          <a:solidFill>
            <a:srgbClr val="FF5662"/>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lt1"/>
              </a:buClr>
              <a:buSzPts val="2400"/>
              <a:buFont typeface="Arial"/>
              <a:buNone/>
            </a:pPr>
            <a:r>
              <a:rPr lang="pt-BR" sz="2400" b="1" dirty="0">
                <a:solidFill>
                  <a:schemeClr val="bg1"/>
                </a:solidFill>
                <a:latin typeface="IntelOne Text" panose="020B0503020203020204" pitchFamily="34" charset="0"/>
                <a:ea typeface="Intel Clear" panose="020B0604020203020204" pitchFamily="34" charset="0"/>
                <a:cs typeface="Intel Clear" panose="020B0604020203020204" pitchFamily="34" charset="0"/>
              </a:rPr>
              <a:t>Raiz</a:t>
            </a:r>
            <a:endParaRPr sz="2400" b="1" dirty="0">
              <a:solidFill>
                <a:schemeClr val="bg1"/>
              </a:solidFill>
              <a:latin typeface="IntelOne Text" panose="020B0503020203020204" pitchFamily="34" charset="0"/>
              <a:ea typeface="Intel Clear" panose="020B0604020203020204" pitchFamily="34" charset="0"/>
              <a:cs typeface="Intel Clear" panose="020B0604020203020204" pitchFamily="34" charset="0"/>
            </a:endParaRPr>
          </a:p>
        </p:txBody>
      </p:sp>
      <p:cxnSp>
        <p:nvCxnSpPr>
          <p:cNvPr id="12" name="Google Shape;189;p3">
            <a:extLst>
              <a:ext uri="{FF2B5EF4-FFF2-40B4-BE49-F238E27FC236}">
                <a16:creationId xmlns:a16="http://schemas.microsoft.com/office/drawing/2014/main" id="{8219A0F6-DDF5-47BA-84E5-9615C7D505B2}"/>
              </a:ext>
            </a:extLst>
          </p:cNvPr>
          <p:cNvCxnSpPr>
            <a:cxnSpLocks/>
          </p:cNvCxnSpPr>
          <p:nvPr/>
        </p:nvCxnSpPr>
        <p:spPr>
          <a:xfrm flipH="1" flipV="1">
            <a:off x="4390180" y="1623665"/>
            <a:ext cx="3474720" cy="213362"/>
          </a:xfrm>
          <a:prstGeom prst="straightConnector1">
            <a:avLst/>
          </a:prstGeom>
          <a:noFill/>
          <a:ln w="38100" cap="flat" cmpd="sng">
            <a:solidFill>
              <a:srgbClr val="C81326"/>
            </a:solidFill>
            <a:prstDash val="solid"/>
            <a:round/>
            <a:headEnd type="none" w="sm" len="sm"/>
            <a:tailEnd type="triangle" w="med" len="med"/>
          </a:ln>
        </p:spPr>
      </p:cxnSp>
      <p:sp>
        <p:nvSpPr>
          <p:cNvPr id="13" name="Google Shape;187;p3">
            <a:extLst>
              <a:ext uri="{FF2B5EF4-FFF2-40B4-BE49-F238E27FC236}">
                <a16:creationId xmlns:a16="http://schemas.microsoft.com/office/drawing/2014/main" id="{8AF92A6C-A776-4B9E-A9EA-49DA8D8F746A}"/>
              </a:ext>
            </a:extLst>
          </p:cNvPr>
          <p:cNvSpPr txBox="1"/>
          <p:nvPr/>
        </p:nvSpPr>
        <p:spPr>
          <a:xfrm>
            <a:off x="7864900" y="2893922"/>
            <a:ext cx="2706624" cy="1042415"/>
          </a:xfrm>
          <a:prstGeom prst="rect">
            <a:avLst/>
          </a:prstGeom>
          <a:solidFill>
            <a:srgbClr val="FF5662"/>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400"/>
              <a:buFont typeface="Arial"/>
              <a:buNone/>
            </a:pPr>
            <a:r>
              <a:rPr lang="pt-BR" sz="2400" b="1" i="0" u="none" strike="noStrike" cap="none"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Arial"/>
              </a:rPr>
              <a:t>Ramo</a:t>
            </a:r>
            <a:endParaRPr sz="2400" b="1" i="0" u="none" strike="noStrike" cap="none"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Arial"/>
            </a:endParaRPr>
          </a:p>
          <a:p>
            <a:pPr marL="0" marR="0" lvl="0" indent="0" algn="ctr" rtl="0">
              <a:lnSpc>
                <a:spcPct val="100000"/>
              </a:lnSpc>
              <a:spcBef>
                <a:spcPts val="0"/>
              </a:spcBef>
              <a:spcAft>
                <a:spcPts val="0"/>
              </a:spcAft>
              <a:buClr>
                <a:schemeClr val="lt1"/>
              </a:buClr>
              <a:buSzPts val="2400"/>
              <a:buFont typeface="Arial"/>
              <a:buNone/>
            </a:pPr>
            <a:r>
              <a:rPr lang="pt-BR" sz="2400" b="1" i="0" u="none" strike="noStrike" cap="none"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Arial"/>
              </a:rPr>
              <a:t>(condição)</a:t>
            </a:r>
            <a:endParaRPr sz="2400" b="1" i="0" u="none" strike="noStrike" cap="none"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Arial"/>
            </a:endParaRPr>
          </a:p>
        </p:txBody>
      </p:sp>
      <p:cxnSp>
        <p:nvCxnSpPr>
          <p:cNvPr id="14" name="Google Shape;190;p3">
            <a:extLst>
              <a:ext uri="{FF2B5EF4-FFF2-40B4-BE49-F238E27FC236}">
                <a16:creationId xmlns:a16="http://schemas.microsoft.com/office/drawing/2014/main" id="{B65C198C-DAD9-4025-85C0-2E7705663301}"/>
              </a:ext>
            </a:extLst>
          </p:cNvPr>
          <p:cNvCxnSpPr>
            <a:cxnSpLocks/>
            <a:stCxn id="13" idx="1"/>
          </p:cNvCxnSpPr>
          <p:nvPr/>
        </p:nvCxnSpPr>
        <p:spPr>
          <a:xfrm flipH="1" flipV="1">
            <a:off x="4926628" y="2606078"/>
            <a:ext cx="2938272" cy="809052"/>
          </a:xfrm>
          <a:prstGeom prst="straightConnector1">
            <a:avLst/>
          </a:prstGeom>
          <a:noFill/>
          <a:ln w="38100" cap="flat" cmpd="sng">
            <a:solidFill>
              <a:srgbClr val="C81326"/>
            </a:solidFill>
            <a:prstDash val="solid"/>
            <a:round/>
            <a:headEnd type="none" w="sm" len="sm"/>
            <a:tailEnd type="triangle" w="med" len="med"/>
          </a:ln>
        </p:spPr>
      </p:cxnSp>
      <p:sp>
        <p:nvSpPr>
          <p:cNvPr id="15" name="Google Shape;188;p3">
            <a:extLst>
              <a:ext uri="{FF2B5EF4-FFF2-40B4-BE49-F238E27FC236}">
                <a16:creationId xmlns:a16="http://schemas.microsoft.com/office/drawing/2014/main" id="{AC410E4C-1347-4E38-95DA-C6EEFEA5EE47}"/>
              </a:ext>
            </a:extLst>
          </p:cNvPr>
          <p:cNvSpPr txBox="1"/>
          <p:nvPr/>
        </p:nvSpPr>
        <p:spPr>
          <a:xfrm>
            <a:off x="7852708" y="4601466"/>
            <a:ext cx="2706624" cy="1042415"/>
          </a:xfrm>
          <a:prstGeom prst="rect">
            <a:avLst/>
          </a:prstGeom>
          <a:solidFill>
            <a:srgbClr val="FF5662"/>
          </a:solidFill>
          <a:ln w="19050" cap="flat" cmpd="sng">
            <a:no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2400"/>
              <a:buFont typeface="Arial"/>
              <a:buNone/>
            </a:pPr>
            <a:r>
              <a:rPr lang="pt-BR" sz="2400" b="1" i="0" u="none" strike="noStrike" cap="none">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Arial"/>
              </a:rPr>
              <a:t>Folha</a:t>
            </a:r>
            <a:endParaRPr sz="2400" b="1" i="0" u="none" strike="noStrike" cap="none">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Arial"/>
            </a:endParaRPr>
          </a:p>
          <a:p>
            <a:pPr marL="0" marR="0" lvl="0" indent="0" algn="ctr" rtl="0">
              <a:lnSpc>
                <a:spcPct val="100000"/>
              </a:lnSpc>
              <a:spcBef>
                <a:spcPts val="0"/>
              </a:spcBef>
              <a:spcAft>
                <a:spcPts val="0"/>
              </a:spcAft>
              <a:buClr>
                <a:schemeClr val="lt1"/>
              </a:buClr>
              <a:buSzPts val="2400"/>
              <a:buFont typeface="Arial"/>
              <a:buNone/>
            </a:pPr>
            <a:r>
              <a:rPr lang="pt-BR" sz="2400" b="1" i="0" u="none" strike="noStrike" cap="none">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Arial"/>
              </a:rPr>
              <a:t>(decisão)</a:t>
            </a:r>
            <a:endParaRPr sz="2400" b="1" i="0" u="none" strike="noStrike" cap="none">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Arial"/>
            </a:endParaRPr>
          </a:p>
        </p:txBody>
      </p:sp>
      <p:cxnSp>
        <p:nvCxnSpPr>
          <p:cNvPr id="16" name="Google Shape;191;p3">
            <a:extLst>
              <a:ext uri="{FF2B5EF4-FFF2-40B4-BE49-F238E27FC236}">
                <a16:creationId xmlns:a16="http://schemas.microsoft.com/office/drawing/2014/main" id="{A3CB7619-C72E-4B45-A495-A54F163231A6}"/>
              </a:ext>
            </a:extLst>
          </p:cNvPr>
          <p:cNvCxnSpPr>
            <a:cxnSpLocks/>
            <a:stCxn id="15" idx="1"/>
          </p:cNvCxnSpPr>
          <p:nvPr/>
        </p:nvCxnSpPr>
        <p:spPr>
          <a:xfrm flipH="1">
            <a:off x="5097316" y="5122674"/>
            <a:ext cx="2755392" cy="0"/>
          </a:xfrm>
          <a:prstGeom prst="straightConnector1">
            <a:avLst/>
          </a:prstGeom>
          <a:noFill/>
          <a:ln w="38100" cap="flat" cmpd="sng">
            <a:solidFill>
              <a:srgbClr val="C81326"/>
            </a:solidFill>
            <a:prstDash val="solid"/>
            <a:round/>
            <a:headEnd type="none" w="sm" len="sm"/>
            <a:tailEnd type="triangle" w="med" len="med"/>
          </a:ln>
        </p:spPr>
      </p:cxnSp>
      <p:sp>
        <p:nvSpPr>
          <p:cNvPr id="18" name="Google Shape;192;p3">
            <a:extLst>
              <a:ext uri="{FF2B5EF4-FFF2-40B4-BE49-F238E27FC236}">
                <a16:creationId xmlns:a16="http://schemas.microsoft.com/office/drawing/2014/main" id="{1E776EF8-4266-49E7-87D1-1B31CB31D2C8}"/>
              </a:ext>
            </a:extLst>
          </p:cNvPr>
          <p:cNvSpPr txBox="1"/>
          <p:nvPr/>
        </p:nvSpPr>
        <p:spPr>
          <a:xfrm>
            <a:off x="9328234" y="6079200"/>
            <a:ext cx="2328672" cy="321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900"/>
              <a:buFont typeface="Arial"/>
              <a:buNone/>
            </a:pPr>
            <a:r>
              <a:rPr lang="pt-BR" sz="1000" b="0" i="0" u="none" strike="noStrike" cap="none" dirty="0">
                <a:solidFill>
                  <a:schemeClr val="dk1"/>
                </a:solidFill>
                <a:latin typeface="IntelOne Text"/>
                <a:ea typeface="Intel Clear" panose="020B0604020203020204" pitchFamily="34" charset="0"/>
                <a:cs typeface="Intel Clear" panose="020B0604020203020204" pitchFamily="34" charset="0"/>
                <a:sym typeface="Arial"/>
              </a:rPr>
              <a:t>Fonte: skerritt.blog</a:t>
            </a:r>
            <a:endParaRPr sz="1000" b="0" i="0" u="none" strike="noStrike" cap="none" dirty="0">
              <a:solidFill>
                <a:schemeClr val="dk1"/>
              </a:solidFill>
              <a:latin typeface="IntelOne Text"/>
              <a:ea typeface="Intel Clear" panose="020B0604020203020204" pitchFamily="34" charset="0"/>
              <a:cs typeface="Intel Clear" panose="020B0604020203020204" pitchFamily="34" charset="0"/>
              <a:sym typeface="Arial"/>
            </a:endParaRPr>
          </a:p>
        </p:txBody>
      </p:sp>
      <p:sp>
        <p:nvSpPr>
          <p:cNvPr id="17" name="TextBox 16">
            <a:extLst>
              <a:ext uri="{FF2B5EF4-FFF2-40B4-BE49-F238E27FC236}">
                <a16:creationId xmlns:a16="http://schemas.microsoft.com/office/drawing/2014/main" id="{F2CD16F1-455D-406C-B54C-7C1F0159DE73}"/>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932446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8132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817306" y="1828800"/>
            <a:ext cx="10557387" cy="3200400"/>
          </a:xfrm>
        </p:spPr>
        <p:txBody>
          <a:bodyPr>
            <a:normAutofit/>
          </a:bodyPr>
          <a:lstStyle/>
          <a:p>
            <a:r>
              <a:rPr lang="pt-BR" dirty="0">
                <a:solidFill>
                  <a:srgbClr val="000000"/>
                </a:solidFill>
                <a:latin typeface="IntelOne Display Light" panose="020B0403020203020204" pitchFamily="34" charset="0"/>
              </a:rPr>
              <a:t>P</a:t>
            </a:r>
            <a:r>
              <a:rPr lang="pt-BR" dirty="0" err="1">
                <a:solidFill>
                  <a:srgbClr val="000000"/>
                </a:solidFill>
                <a:latin typeface="IntelOne Display Light" panose="020B0403020203020204" pitchFamily="34" charset="0"/>
              </a:rPr>
              <a:t>ixel</a:t>
            </a:r>
            <a:r>
              <a:rPr lang="pt-BR" dirty="0">
                <a:solidFill>
                  <a:srgbClr val="000000"/>
                </a:solidFill>
                <a:latin typeface="IntelOne Display Light" panose="020B0403020203020204" pitchFamily="34" charset="0"/>
              </a:rPr>
              <a:t> It</a:t>
            </a: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359874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Rectangle 26">
            <a:extLst>
              <a:ext uri="{FF2B5EF4-FFF2-40B4-BE49-F238E27FC236}">
                <a16:creationId xmlns:a16="http://schemas.microsoft.com/office/drawing/2014/main" id="{7975BA9B-ED76-4794-A01D-B124270EF8BA}"/>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44EC6895-1167-47C4-A38D-06A2748B975C}"/>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30" name="Rectangle 29">
            <a:extLst>
              <a:ext uri="{FF2B5EF4-FFF2-40B4-BE49-F238E27FC236}">
                <a16:creationId xmlns:a16="http://schemas.microsoft.com/office/drawing/2014/main" id="{0F57EFEE-D8DE-4A10-BE22-5C4AAAFC93E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13" name="Google Shape;2269;p45">
            <a:extLst>
              <a:ext uri="{FF2B5EF4-FFF2-40B4-BE49-F238E27FC236}">
                <a16:creationId xmlns:a16="http://schemas.microsoft.com/office/drawing/2014/main" id="{A13C1F58-70E7-4D9C-B74B-697F2A3CA2F3}"/>
              </a:ext>
            </a:extLst>
          </p:cNvPr>
          <p:cNvPicPr preferRelativeResize="0"/>
          <p:nvPr/>
        </p:nvPicPr>
        <p:blipFill rotWithShape="1">
          <a:blip r:embed="rId4">
            <a:alphaModFix/>
          </a:blip>
          <a:srcRect/>
          <a:stretch/>
        </p:blipFill>
        <p:spPr>
          <a:xfrm>
            <a:off x="669854" y="845092"/>
            <a:ext cx="4706818" cy="5299676"/>
          </a:xfrm>
          <a:prstGeom prst="rect">
            <a:avLst/>
          </a:prstGeom>
          <a:noFill/>
          <a:ln>
            <a:noFill/>
          </a:ln>
        </p:spPr>
      </p:pic>
      <p:grpSp>
        <p:nvGrpSpPr>
          <p:cNvPr id="14" name="Google Shape;2270;p45">
            <a:extLst>
              <a:ext uri="{FF2B5EF4-FFF2-40B4-BE49-F238E27FC236}">
                <a16:creationId xmlns:a16="http://schemas.microsoft.com/office/drawing/2014/main" id="{25F6D3DD-BE66-458A-A3B7-6C8005DD761B}"/>
              </a:ext>
            </a:extLst>
          </p:cNvPr>
          <p:cNvGrpSpPr/>
          <p:nvPr/>
        </p:nvGrpSpPr>
        <p:grpSpPr>
          <a:xfrm>
            <a:off x="6238512" y="845092"/>
            <a:ext cx="4283890" cy="5299676"/>
            <a:chOff x="977025" y="359375"/>
            <a:chExt cx="3364100" cy="4447500"/>
          </a:xfrm>
        </p:grpSpPr>
        <p:pic>
          <p:nvPicPr>
            <p:cNvPr id="21" name="Google Shape;2271;p45">
              <a:extLst>
                <a:ext uri="{FF2B5EF4-FFF2-40B4-BE49-F238E27FC236}">
                  <a16:creationId xmlns:a16="http://schemas.microsoft.com/office/drawing/2014/main" id="{930C5CA8-A9EC-4A19-A0A6-5E7B1D6BF173}"/>
                </a:ext>
              </a:extLst>
            </p:cNvPr>
            <p:cNvPicPr preferRelativeResize="0"/>
            <p:nvPr/>
          </p:nvPicPr>
          <p:blipFill rotWithShape="1">
            <a:blip r:embed="rId4">
              <a:alphaModFix/>
            </a:blip>
            <a:srcRect b="88991"/>
            <a:stretch/>
          </p:blipFill>
          <p:spPr>
            <a:xfrm>
              <a:off x="977025" y="359375"/>
              <a:ext cx="3364100" cy="379017"/>
            </a:xfrm>
            <a:prstGeom prst="rect">
              <a:avLst/>
            </a:prstGeom>
            <a:noFill/>
            <a:ln>
              <a:noFill/>
            </a:ln>
          </p:spPr>
        </p:pic>
        <p:pic>
          <p:nvPicPr>
            <p:cNvPr id="22" name="Google Shape;2272;p45">
              <a:extLst>
                <a:ext uri="{FF2B5EF4-FFF2-40B4-BE49-F238E27FC236}">
                  <a16:creationId xmlns:a16="http://schemas.microsoft.com/office/drawing/2014/main" id="{5792585B-9F1F-4CF1-AB53-10F4A17D258C}"/>
                </a:ext>
              </a:extLst>
            </p:cNvPr>
            <p:cNvPicPr preferRelativeResize="0"/>
            <p:nvPr/>
          </p:nvPicPr>
          <p:blipFill rotWithShape="1">
            <a:blip r:embed="rId4">
              <a:alphaModFix/>
            </a:blip>
            <a:srcRect t="10212" b="78779"/>
            <a:stretch/>
          </p:blipFill>
          <p:spPr>
            <a:xfrm>
              <a:off x="977025" y="811433"/>
              <a:ext cx="3364100" cy="379017"/>
            </a:xfrm>
            <a:prstGeom prst="rect">
              <a:avLst/>
            </a:prstGeom>
            <a:noFill/>
            <a:ln>
              <a:noFill/>
            </a:ln>
          </p:spPr>
        </p:pic>
        <p:pic>
          <p:nvPicPr>
            <p:cNvPr id="23" name="Google Shape;2273;p45">
              <a:extLst>
                <a:ext uri="{FF2B5EF4-FFF2-40B4-BE49-F238E27FC236}">
                  <a16:creationId xmlns:a16="http://schemas.microsoft.com/office/drawing/2014/main" id="{07D9E54B-1F0D-4134-9CED-1A24CC3814D7}"/>
                </a:ext>
              </a:extLst>
            </p:cNvPr>
            <p:cNvPicPr preferRelativeResize="0"/>
            <p:nvPr/>
          </p:nvPicPr>
          <p:blipFill rotWithShape="1">
            <a:blip r:embed="rId4">
              <a:alphaModFix/>
            </a:blip>
            <a:srcRect t="19727" b="69264"/>
            <a:stretch/>
          </p:blipFill>
          <p:spPr>
            <a:xfrm>
              <a:off x="977025" y="1263491"/>
              <a:ext cx="3364100" cy="379017"/>
            </a:xfrm>
            <a:prstGeom prst="rect">
              <a:avLst/>
            </a:prstGeom>
            <a:noFill/>
            <a:ln>
              <a:noFill/>
            </a:ln>
          </p:spPr>
        </p:pic>
        <p:pic>
          <p:nvPicPr>
            <p:cNvPr id="24" name="Google Shape;2274;p45">
              <a:extLst>
                <a:ext uri="{FF2B5EF4-FFF2-40B4-BE49-F238E27FC236}">
                  <a16:creationId xmlns:a16="http://schemas.microsoft.com/office/drawing/2014/main" id="{BDAF9F95-759B-4CD2-B343-264E79BC9337}"/>
                </a:ext>
              </a:extLst>
            </p:cNvPr>
            <p:cNvPicPr preferRelativeResize="0"/>
            <p:nvPr/>
          </p:nvPicPr>
          <p:blipFill rotWithShape="1">
            <a:blip r:embed="rId4">
              <a:alphaModFix/>
            </a:blip>
            <a:srcRect t="29707" b="59284"/>
            <a:stretch/>
          </p:blipFill>
          <p:spPr>
            <a:xfrm>
              <a:off x="977025" y="1715550"/>
              <a:ext cx="3364100" cy="379017"/>
            </a:xfrm>
            <a:prstGeom prst="rect">
              <a:avLst/>
            </a:prstGeom>
            <a:noFill/>
            <a:ln>
              <a:noFill/>
            </a:ln>
          </p:spPr>
        </p:pic>
        <p:pic>
          <p:nvPicPr>
            <p:cNvPr id="25" name="Google Shape;2275;p45">
              <a:extLst>
                <a:ext uri="{FF2B5EF4-FFF2-40B4-BE49-F238E27FC236}">
                  <a16:creationId xmlns:a16="http://schemas.microsoft.com/office/drawing/2014/main" id="{BE1F7251-FC17-45E9-B41B-054C160E099A}"/>
                </a:ext>
              </a:extLst>
            </p:cNvPr>
            <p:cNvPicPr preferRelativeResize="0"/>
            <p:nvPr/>
          </p:nvPicPr>
          <p:blipFill rotWithShape="1">
            <a:blip r:embed="rId4">
              <a:alphaModFix/>
            </a:blip>
            <a:srcRect t="38991" b="50000"/>
            <a:stretch/>
          </p:blipFill>
          <p:spPr>
            <a:xfrm>
              <a:off x="977025" y="2167608"/>
              <a:ext cx="3364100" cy="379017"/>
            </a:xfrm>
            <a:prstGeom prst="rect">
              <a:avLst/>
            </a:prstGeom>
            <a:noFill/>
            <a:ln>
              <a:noFill/>
            </a:ln>
          </p:spPr>
        </p:pic>
        <p:pic>
          <p:nvPicPr>
            <p:cNvPr id="32" name="Google Shape;2276;p45">
              <a:extLst>
                <a:ext uri="{FF2B5EF4-FFF2-40B4-BE49-F238E27FC236}">
                  <a16:creationId xmlns:a16="http://schemas.microsoft.com/office/drawing/2014/main" id="{8E0FBC77-53CA-4514-93E4-9992F6C52A54}"/>
                </a:ext>
              </a:extLst>
            </p:cNvPr>
            <p:cNvPicPr preferRelativeResize="0"/>
            <p:nvPr/>
          </p:nvPicPr>
          <p:blipFill rotWithShape="1">
            <a:blip r:embed="rId4">
              <a:alphaModFix/>
            </a:blip>
            <a:srcRect t="49062" b="39929"/>
            <a:stretch/>
          </p:blipFill>
          <p:spPr>
            <a:xfrm>
              <a:off x="977025" y="2619658"/>
              <a:ext cx="3364100" cy="379017"/>
            </a:xfrm>
            <a:prstGeom prst="rect">
              <a:avLst/>
            </a:prstGeom>
            <a:noFill/>
            <a:ln>
              <a:noFill/>
            </a:ln>
          </p:spPr>
        </p:pic>
        <p:pic>
          <p:nvPicPr>
            <p:cNvPr id="33" name="Google Shape;2277;p45">
              <a:extLst>
                <a:ext uri="{FF2B5EF4-FFF2-40B4-BE49-F238E27FC236}">
                  <a16:creationId xmlns:a16="http://schemas.microsoft.com/office/drawing/2014/main" id="{5A77FC02-D033-4A44-A43F-CBDE8CD1D0D9}"/>
                </a:ext>
              </a:extLst>
            </p:cNvPr>
            <p:cNvPicPr preferRelativeResize="0"/>
            <p:nvPr/>
          </p:nvPicPr>
          <p:blipFill rotWithShape="1">
            <a:blip r:embed="rId4">
              <a:alphaModFix/>
            </a:blip>
            <a:srcRect t="58847" b="30144"/>
            <a:stretch/>
          </p:blipFill>
          <p:spPr>
            <a:xfrm>
              <a:off x="977025" y="3071708"/>
              <a:ext cx="3364100" cy="379017"/>
            </a:xfrm>
            <a:prstGeom prst="rect">
              <a:avLst/>
            </a:prstGeom>
            <a:noFill/>
            <a:ln>
              <a:noFill/>
            </a:ln>
          </p:spPr>
        </p:pic>
        <p:pic>
          <p:nvPicPr>
            <p:cNvPr id="34" name="Google Shape;2278;p45">
              <a:extLst>
                <a:ext uri="{FF2B5EF4-FFF2-40B4-BE49-F238E27FC236}">
                  <a16:creationId xmlns:a16="http://schemas.microsoft.com/office/drawing/2014/main" id="{D1D61B17-2E3C-4F3F-A725-76DC1B9F8C38}"/>
                </a:ext>
              </a:extLst>
            </p:cNvPr>
            <p:cNvPicPr preferRelativeResize="0"/>
            <p:nvPr/>
          </p:nvPicPr>
          <p:blipFill rotWithShape="1">
            <a:blip r:embed="rId4">
              <a:alphaModFix/>
            </a:blip>
            <a:srcRect t="68958" b="20033"/>
            <a:stretch/>
          </p:blipFill>
          <p:spPr>
            <a:xfrm>
              <a:off x="977025" y="3523758"/>
              <a:ext cx="3364100" cy="379017"/>
            </a:xfrm>
            <a:prstGeom prst="rect">
              <a:avLst/>
            </a:prstGeom>
            <a:noFill/>
            <a:ln>
              <a:noFill/>
            </a:ln>
          </p:spPr>
        </p:pic>
        <p:pic>
          <p:nvPicPr>
            <p:cNvPr id="35" name="Google Shape;2279;p45">
              <a:extLst>
                <a:ext uri="{FF2B5EF4-FFF2-40B4-BE49-F238E27FC236}">
                  <a16:creationId xmlns:a16="http://schemas.microsoft.com/office/drawing/2014/main" id="{C61697F5-4E82-44C0-AC62-3D3A18E960DE}"/>
                </a:ext>
              </a:extLst>
            </p:cNvPr>
            <p:cNvPicPr preferRelativeResize="0"/>
            <p:nvPr/>
          </p:nvPicPr>
          <p:blipFill rotWithShape="1">
            <a:blip r:embed="rId4">
              <a:alphaModFix/>
            </a:blip>
            <a:srcRect t="79069" b="9922"/>
            <a:stretch/>
          </p:blipFill>
          <p:spPr>
            <a:xfrm>
              <a:off x="977025" y="3975808"/>
              <a:ext cx="3364100" cy="379017"/>
            </a:xfrm>
            <a:prstGeom prst="rect">
              <a:avLst/>
            </a:prstGeom>
            <a:noFill/>
            <a:ln>
              <a:noFill/>
            </a:ln>
          </p:spPr>
        </p:pic>
        <p:pic>
          <p:nvPicPr>
            <p:cNvPr id="36" name="Google Shape;2280;p45">
              <a:extLst>
                <a:ext uri="{FF2B5EF4-FFF2-40B4-BE49-F238E27FC236}">
                  <a16:creationId xmlns:a16="http://schemas.microsoft.com/office/drawing/2014/main" id="{CCC30F9F-3ED0-4294-A65E-B3C5EE42C8CB}"/>
                </a:ext>
              </a:extLst>
            </p:cNvPr>
            <p:cNvPicPr preferRelativeResize="0"/>
            <p:nvPr/>
          </p:nvPicPr>
          <p:blipFill rotWithShape="1">
            <a:blip r:embed="rId4">
              <a:alphaModFix/>
            </a:blip>
            <a:srcRect t="88991"/>
            <a:stretch/>
          </p:blipFill>
          <p:spPr>
            <a:xfrm>
              <a:off x="977025" y="4427858"/>
              <a:ext cx="3364100" cy="379017"/>
            </a:xfrm>
            <a:prstGeom prst="rect">
              <a:avLst/>
            </a:prstGeom>
            <a:noFill/>
            <a:ln>
              <a:noFill/>
            </a:ln>
          </p:spPr>
        </p:pic>
      </p:grpSp>
      <p:pic>
        <p:nvPicPr>
          <p:cNvPr id="37" name="Picture 36" descr="Text&#10;&#10;Description automatically generated with medium confidence">
            <a:extLst>
              <a:ext uri="{FF2B5EF4-FFF2-40B4-BE49-F238E27FC236}">
                <a16:creationId xmlns:a16="http://schemas.microsoft.com/office/drawing/2014/main" id="{04CFE31B-6DAD-45F5-90EC-4EA93ED448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5929" y="6246485"/>
            <a:ext cx="1080977" cy="608050"/>
          </a:xfrm>
          <a:prstGeom prst="rect">
            <a:avLst/>
          </a:prstGeom>
        </p:spPr>
      </p:pic>
      <p:cxnSp>
        <p:nvCxnSpPr>
          <p:cNvPr id="38" name="Google Shape;220;p5">
            <a:extLst>
              <a:ext uri="{FF2B5EF4-FFF2-40B4-BE49-F238E27FC236}">
                <a16:creationId xmlns:a16="http://schemas.microsoft.com/office/drawing/2014/main" id="{74FE52C8-1164-4BB2-A04D-EC8ED4AF0AA6}"/>
              </a:ext>
            </a:extLst>
          </p:cNvPr>
          <p:cNvCxnSpPr>
            <a:cxnSpLocks/>
          </p:cNvCxnSpPr>
          <p:nvPr/>
        </p:nvCxnSpPr>
        <p:spPr>
          <a:xfrm>
            <a:off x="5283494" y="3246320"/>
            <a:ext cx="960995" cy="505986"/>
          </a:xfrm>
          <a:prstGeom prst="straightConnector1">
            <a:avLst/>
          </a:prstGeom>
          <a:noFill/>
          <a:ln w="38100" cap="flat" cmpd="sng">
            <a:solidFill>
              <a:srgbClr val="C81326"/>
            </a:solidFill>
            <a:prstDash val="solid"/>
            <a:round/>
            <a:headEnd type="none" w="sm" len="sm"/>
            <a:tailEnd type="triangle" w="med" len="med"/>
          </a:ln>
        </p:spPr>
      </p:cxnSp>
      <p:grpSp>
        <p:nvGrpSpPr>
          <p:cNvPr id="2" name="Group 1">
            <a:extLst>
              <a:ext uri="{FF2B5EF4-FFF2-40B4-BE49-F238E27FC236}">
                <a16:creationId xmlns:a16="http://schemas.microsoft.com/office/drawing/2014/main" id="{61FE0A56-A50E-48D7-B426-94EADBA0705C}"/>
              </a:ext>
            </a:extLst>
          </p:cNvPr>
          <p:cNvGrpSpPr/>
          <p:nvPr/>
        </p:nvGrpSpPr>
        <p:grpSpPr>
          <a:xfrm>
            <a:off x="10574862" y="828429"/>
            <a:ext cx="525300" cy="5299676"/>
            <a:chOff x="11064934" y="429759"/>
            <a:chExt cx="525300" cy="5707382"/>
          </a:xfrm>
        </p:grpSpPr>
        <p:sp>
          <p:nvSpPr>
            <p:cNvPr id="39" name="Google Shape;221;p5">
              <a:extLst>
                <a:ext uri="{FF2B5EF4-FFF2-40B4-BE49-F238E27FC236}">
                  <a16:creationId xmlns:a16="http://schemas.microsoft.com/office/drawing/2014/main" id="{8F788AD8-364F-421D-BBA6-A3FCD1FDFB4A}"/>
                </a:ext>
              </a:extLst>
            </p:cNvPr>
            <p:cNvSpPr txBox="1"/>
            <p:nvPr/>
          </p:nvSpPr>
          <p:spPr>
            <a:xfrm>
              <a:off x="11064934" y="429759"/>
              <a:ext cx="525300" cy="4896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dirty="0">
                  <a:solidFill>
                    <a:srgbClr val="C81326"/>
                  </a:solidFill>
                  <a:latin typeface="IntelOne Text" panose="020B0503020203020204" pitchFamily="34" charset="0"/>
                  <a:ea typeface="Arial"/>
                  <a:cs typeface="Arial"/>
                  <a:sym typeface="Arial"/>
                </a:rPr>
                <a:t>1</a:t>
              </a:r>
              <a:endParaRPr sz="1800" b="1" i="0" u="none" strike="noStrike" cap="none" dirty="0">
                <a:solidFill>
                  <a:srgbClr val="C81326"/>
                </a:solidFill>
                <a:latin typeface="IntelOne Text" panose="020B0503020203020204" pitchFamily="34" charset="0"/>
                <a:ea typeface="Arial"/>
                <a:cs typeface="Arial"/>
                <a:sym typeface="Arial"/>
              </a:endParaRPr>
            </a:p>
          </p:txBody>
        </p:sp>
        <p:sp>
          <p:nvSpPr>
            <p:cNvPr id="40" name="Google Shape;222;p5">
              <a:extLst>
                <a:ext uri="{FF2B5EF4-FFF2-40B4-BE49-F238E27FC236}">
                  <a16:creationId xmlns:a16="http://schemas.microsoft.com/office/drawing/2014/main" id="{5BD526BE-C9C2-47EB-B23A-A9C9401ECF02}"/>
                </a:ext>
              </a:extLst>
            </p:cNvPr>
            <p:cNvSpPr txBox="1"/>
            <p:nvPr/>
          </p:nvSpPr>
          <p:spPr>
            <a:xfrm>
              <a:off x="11064934" y="1034559"/>
              <a:ext cx="525300" cy="40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dirty="0">
                  <a:solidFill>
                    <a:srgbClr val="C81326"/>
                  </a:solidFill>
                  <a:latin typeface="IntelOne Text" panose="020B0503020203020204" pitchFamily="34" charset="0"/>
                  <a:ea typeface="Arial"/>
                  <a:cs typeface="Arial"/>
                  <a:sym typeface="Arial"/>
                </a:rPr>
                <a:t>2</a:t>
              </a:r>
              <a:endParaRPr sz="1800" b="1" i="0" u="none" strike="noStrike" cap="none" dirty="0">
                <a:solidFill>
                  <a:srgbClr val="C81326"/>
                </a:solidFill>
                <a:latin typeface="IntelOne Text" panose="020B0503020203020204" pitchFamily="34" charset="0"/>
                <a:ea typeface="Arial"/>
                <a:cs typeface="Arial"/>
                <a:sym typeface="Arial"/>
              </a:endParaRPr>
            </a:p>
          </p:txBody>
        </p:sp>
        <p:sp>
          <p:nvSpPr>
            <p:cNvPr id="41" name="Google Shape;223;p5">
              <a:extLst>
                <a:ext uri="{FF2B5EF4-FFF2-40B4-BE49-F238E27FC236}">
                  <a16:creationId xmlns:a16="http://schemas.microsoft.com/office/drawing/2014/main" id="{757A6682-B4A2-4212-85E8-52280BB84943}"/>
                </a:ext>
              </a:extLst>
            </p:cNvPr>
            <p:cNvSpPr txBox="1"/>
            <p:nvPr/>
          </p:nvSpPr>
          <p:spPr>
            <a:xfrm>
              <a:off x="11064934" y="1633495"/>
              <a:ext cx="525300" cy="40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a:solidFill>
                    <a:srgbClr val="C81326"/>
                  </a:solidFill>
                  <a:latin typeface="IntelOne Text" panose="020B0503020203020204" pitchFamily="34" charset="0"/>
                  <a:ea typeface="Arial"/>
                  <a:cs typeface="Arial"/>
                  <a:sym typeface="Arial"/>
                </a:rPr>
                <a:t>3</a:t>
              </a:r>
              <a:endParaRPr sz="1800" b="1" i="0" u="none" strike="noStrike" cap="none">
                <a:solidFill>
                  <a:srgbClr val="C81326"/>
                </a:solidFill>
                <a:latin typeface="IntelOne Text" panose="020B0503020203020204" pitchFamily="34" charset="0"/>
                <a:ea typeface="Arial"/>
                <a:cs typeface="Arial"/>
                <a:sym typeface="Arial"/>
              </a:endParaRPr>
            </a:p>
          </p:txBody>
        </p:sp>
        <p:sp>
          <p:nvSpPr>
            <p:cNvPr id="42" name="Google Shape;224;p5">
              <a:extLst>
                <a:ext uri="{FF2B5EF4-FFF2-40B4-BE49-F238E27FC236}">
                  <a16:creationId xmlns:a16="http://schemas.microsoft.com/office/drawing/2014/main" id="{C9475764-1E7E-46F9-B394-F863B6674297}"/>
                </a:ext>
              </a:extLst>
            </p:cNvPr>
            <p:cNvSpPr txBox="1"/>
            <p:nvPr/>
          </p:nvSpPr>
          <p:spPr>
            <a:xfrm>
              <a:off x="11064934" y="2230291"/>
              <a:ext cx="525300" cy="40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dirty="0">
                  <a:solidFill>
                    <a:srgbClr val="C81326"/>
                  </a:solidFill>
                  <a:latin typeface="IntelOne Text" panose="020B0503020203020204" pitchFamily="34" charset="0"/>
                  <a:ea typeface="Arial"/>
                  <a:cs typeface="Arial"/>
                  <a:sym typeface="Arial"/>
                </a:rPr>
                <a:t>4</a:t>
              </a:r>
              <a:endParaRPr sz="1800" b="1" i="0" u="none" strike="noStrike" cap="none" dirty="0">
                <a:solidFill>
                  <a:srgbClr val="C81326"/>
                </a:solidFill>
                <a:latin typeface="IntelOne Text" panose="020B0503020203020204" pitchFamily="34" charset="0"/>
                <a:ea typeface="Arial"/>
                <a:cs typeface="Arial"/>
                <a:sym typeface="Arial"/>
              </a:endParaRPr>
            </a:p>
          </p:txBody>
        </p:sp>
        <p:sp>
          <p:nvSpPr>
            <p:cNvPr id="43" name="Google Shape;225;p5">
              <a:extLst>
                <a:ext uri="{FF2B5EF4-FFF2-40B4-BE49-F238E27FC236}">
                  <a16:creationId xmlns:a16="http://schemas.microsoft.com/office/drawing/2014/main" id="{B9AE2FF8-665A-4DDA-9173-CBC15D32D9B3}"/>
                </a:ext>
              </a:extLst>
            </p:cNvPr>
            <p:cNvSpPr txBox="1"/>
            <p:nvPr/>
          </p:nvSpPr>
          <p:spPr>
            <a:xfrm>
              <a:off x="11064934" y="2789931"/>
              <a:ext cx="525300" cy="40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dirty="0">
                  <a:solidFill>
                    <a:srgbClr val="C81326"/>
                  </a:solidFill>
                  <a:latin typeface="IntelOne Text" panose="020B0503020203020204" pitchFamily="34" charset="0"/>
                  <a:ea typeface="Arial"/>
                  <a:cs typeface="Arial"/>
                  <a:sym typeface="Arial"/>
                </a:rPr>
                <a:t>5</a:t>
              </a:r>
              <a:endParaRPr sz="1800" b="1" i="0" u="none" strike="noStrike" cap="none" dirty="0">
                <a:solidFill>
                  <a:srgbClr val="C81326"/>
                </a:solidFill>
                <a:latin typeface="IntelOne Text" panose="020B0503020203020204" pitchFamily="34" charset="0"/>
                <a:ea typeface="Arial"/>
                <a:cs typeface="Arial"/>
                <a:sym typeface="Arial"/>
              </a:endParaRPr>
            </a:p>
          </p:txBody>
        </p:sp>
        <p:sp>
          <p:nvSpPr>
            <p:cNvPr id="44" name="Google Shape;226;p5">
              <a:extLst>
                <a:ext uri="{FF2B5EF4-FFF2-40B4-BE49-F238E27FC236}">
                  <a16:creationId xmlns:a16="http://schemas.microsoft.com/office/drawing/2014/main" id="{BDCD734B-061B-4B5C-9287-890CD5155734}"/>
                </a:ext>
              </a:extLst>
            </p:cNvPr>
            <p:cNvSpPr txBox="1"/>
            <p:nvPr/>
          </p:nvSpPr>
          <p:spPr>
            <a:xfrm>
              <a:off x="11064934" y="3349571"/>
              <a:ext cx="525300" cy="40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dirty="0">
                  <a:solidFill>
                    <a:srgbClr val="C81326"/>
                  </a:solidFill>
                  <a:latin typeface="IntelOne Text" panose="020B0503020203020204" pitchFamily="34" charset="0"/>
                  <a:ea typeface="Arial"/>
                  <a:cs typeface="Arial"/>
                  <a:sym typeface="Arial"/>
                </a:rPr>
                <a:t>6</a:t>
              </a:r>
              <a:endParaRPr sz="1800" b="1" i="0" u="none" strike="noStrike" cap="none" dirty="0">
                <a:solidFill>
                  <a:srgbClr val="C81326"/>
                </a:solidFill>
                <a:latin typeface="IntelOne Text" panose="020B0503020203020204" pitchFamily="34" charset="0"/>
                <a:ea typeface="Arial"/>
                <a:cs typeface="Arial"/>
                <a:sym typeface="Arial"/>
              </a:endParaRPr>
            </a:p>
          </p:txBody>
        </p:sp>
        <p:sp>
          <p:nvSpPr>
            <p:cNvPr id="45" name="Google Shape;227;p5">
              <a:extLst>
                <a:ext uri="{FF2B5EF4-FFF2-40B4-BE49-F238E27FC236}">
                  <a16:creationId xmlns:a16="http://schemas.microsoft.com/office/drawing/2014/main" id="{7A0EF53C-6858-4AF4-90A1-0969F2118CD6}"/>
                </a:ext>
              </a:extLst>
            </p:cNvPr>
            <p:cNvSpPr txBox="1"/>
            <p:nvPr/>
          </p:nvSpPr>
          <p:spPr>
            <a:xfrm>
              <a:off x="11064934" y="4001607"/>
              <a:ext cx="525300" cy="40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dirty="0">
                  <a:solidFill>
                    <a:srgbClr val="C81326"/>
                  </a:solidFill>
                  <a:latin typeface="IntelOne Text" panose="020B0503020203020204" pitchFamily="34" charset="0"/>
                  <a:ea typeface="Arial"/>
                  <a:cs typeface="Arial"/>
                  <a:sym typeface="Arial"/>
                </a:rPr>
                <a:t>7</a:t>
              </a:r>
              <a:endParaRPr sz="1800" b="1" i="0" u="none" strike="noStrike" cap="none" dirty="0">
                <a:solidFill>
                  <a:srgbClr val="C81326"/>
                </a:solidFill>
                <a:latin typeface="IntelOne Text" panose="020B0503020203020204" pitchFamily="34" charset="0"/>
                <a:ea typeface="Arial"/>
                <a:cs typeface="Arial"/>
                <a:sym typeface="Arial"/>
              </a:endParaRPr>
            </a:p>
          </p:txBody>
        </p:sp>
        <p:sp>
          <p:nvSpPr>
            <p:cNvPr id="46" name="Google Shape;228;p5">
              <a:extLst>
                <a:ext uri="{FF2B5EF4-FFF2-40B4-BE49-F238E27FC236}">
                  <a16:creationId xmlns:a16="http://schemas.microsoft.com/office/drawing/2014/main" id="{F91DF493-ADC9-4616-8F27-7FB906BDCDAA}"/>
                </a:ext>
              </a:extLst>
            </p:cNvPr>
            <p:cNvSpPr txBox="1"/>
            <p:nvPr/>
          </p:nvSpPr>
          <p:spPr>
            <a:xfrm>
              <a:off x="11064934" y="4539845"/>
              <a:ext cx="525300" cy="40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a:solidFill>
                    <a:srgbClr val="C81326"/>
                  </a:solidFill>
                  <a:latin typeface="IntelOne Text" panose="020B0503020203020204" pitchFamily="34" charset="0"/>
                  <a:ea typeface="Arial"/>
                  <a:cs typeface="Arial"/>
                  <a:sym typeface="Arial"/>
                </a:rPr>
                <a:t>8</a:t>
              </a:r>
              <a:endParaRPr sz="1800" b="1" i="0" u="none" strike="noStrike" cap="none">
                <a:solidFill>
                  <a:srgbClr val="C81326"/>
                </a:solidFill>
                <a:latin typeface="IntelOne Text" panose="020B0503020203020204" pitchFamily="34" charset="0"/>
                <a:ea typeface="Arial"/>
                <a:cs typeface="Arial"/>
                <a:sym typeface="Arial"/>
              </a:endParaRPr>
            </a:p>
          </p:txBody>
        </p:sp>
        <p:sp>
          <p:nvSpPr>
            <p:cNvPr id="47" name="Google Shape;229;p5">
              <a:extLst>
                <a:ext uri="{FF2B5EF4-FFF2-40B4-BE49-F238E27FC236}">
                  <a16:creationId xmlns:a16="http://schemas.microsoft.com/office/drawing/2014/main" id="{94517D80-AF4D-42B5-AF48-02B2B1FD5769}"/>
                </a:ext>
              </a:extLst>
            </p:cNvPr>
            <p:cNvSpPr txBox="1"/>
            <p:nvPr/>
          </p:nvSpPr>
          <p:spPr>
            <a:xfrm>
              <a:off x="11064934" y="5099485"/>
              <a:ext cx="525300" cy="404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dirty="0">
                  <a:solidFill>
                    <a:srgbClr val="C81326"/>
                  </a:solidFill>
                  <a:latin typeface="IntelOne Text" panose="020B0503020203020204" pitchFamily="34" charset="0"/>
                  <a:ea typeface="Arial"/>
                  <a:cs typeface="Arial"/>
                  <a:sym typeface="Arial"/>
                </a:rPr>
                <a:t>9</a:t>
              </a:r>
              <a:endParaRPr sz="1800" b="1" i="0" u="none" strike="noStrike" cap="none" dirty="0">
                <a:solidFill>
                  <a:srgbClr val="C81326"/>
                </a:solidFill>
                <a:latin typeface="IntelOne Text" panose="020B0503020203020204" pitchFamily="34" charset="0"/>
                <a:ea typeface="Arial"/>
                <a:cs typeface="Arial"/>
                <a:sym typeface="Arial"/>
              </a:endParaRPr>
            </a:p>
          </p:txBody>
        </p:sp>
        <p:sp>
          <p:nvSpPr>
            <p:cNvPr id="48" name="Google Shape;230;p5">
              <a:extLst>
                <a:ext uri="{FF2B5EF4-FFF2-40B4-BE49-F238E27FC236}">
                  <a16:creationId xmlns:a16="http://schemas.microsoft.com/office/drawing/2014/main" id="{AFE6485E-D7AF-427D-B1A9-44B0AFE6FCC1}"/>
                </a:ext>
              </a:extLst>
            </p:cNvPr>
            <p:cNvSpPr txBox="1"/>
            <p:nvPr/>
          </p:nvSpPr>
          <p:spPr>
            <a:xfrm>
              <a:off x="11064934" y="5647454"/>
              <a:ext cx="525300" cy="48968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800"/>
                <a:buFont typeface="Arial"/>
                <a:buNone/>
              </a:pPr>
              <a:r>
                <a:rPr lang="pt-BR" sz="1800" b="1" i="0" u="none" strike="noStrike" cap="none" dirty="0">
                  <a:solidFill>
                    <a:srgbClr val="C81326"/>
                  </a:solidFill>
                  <a:latin typeface="IntelOne Text" panose="020B0503020203020204" pitchFamily="34" charset="0"/>
                  <a:ea typeface="Arial"/>
                  <a:cs typeface="Arial"/>
                  <a:sym typeface="Arial"/>
                </a:rPr>
                <a:t>10</a:t>
              </a:r>
              <a:endParaRPr sz="1800" b="1" i="0" u="none" strike="noStrike" cap="none" dirty="0">
                <a:solidFill>
                  <a:srgbClr val="C81326"/>
                </a:solidFill>
                <a:latin typeface="IntelOne Text" panose="020B0503020203020204" pitchFamily="34" charset="0"/>
                <a:ea typeface="Arial"/>
                <a:cs typeface="Arial"/>
                <a:sym typeface="Arial"/>
              </a:endParaRPr>
            </a:p>
          </p:txBody>
        </p:sp>
      </p:grpSp>
      <p:sp>
        <p:nvSpPr>
          <p:cNvPr id="49" name="TextBox 48">
            <a:extLst>
              <a:ext uri="{FF2B5EF4-FFF2-40B4-BE49-F238E27FC236}">
                <a16:creationId xmlns:a16="http://schemas.microsoft.com/office/drawing/2014/main" id="{C6348A8E-BB42-4AAF-8BF3-9542E3338A17}"/>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703889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91616F43-FFEE-469E-969B-83ABAE678296}"/>
              </a:ext>
            </a:extLst>
          </p:cNvPr>
          <p:cNvSpPr txBox="1">
            <a:spLocks/>
          </p:cNvSpPr>
          <p:nvPr/>
        </p:nvSpPr>
        <p:spPr>
          <a:xfrm>
            <a:off x="1833786" y="1764141"/>
            <a:ext cx="821606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6000" b="0" i="0" u="none" strike="noStrike" kern="1200" cap="none" spc="0" normalizeH="0" baseline="0" noProof="0" dirty="0">
                <a:ln>
                  <a:noFill/>
                </a:ln>
                <a:solidFill>
                  <a:srgbClr val="000000"/>
                </a:solidFill>
                <a:effectLst/>
                <a:uLnTx/>
                <a:uFillTx/>
                <a:latin typeface="IntelOne Display Light"/>
              </a:rPr>
              <a:t>Aprendizagem de Máquina x Redes Neurais</a:t>
            </a:r>
          </a:p>
        </p:txBody>
      </p:sp>
      <p:sp>
        <p:nvSpPr>
          <p:cNvPr id="3" name="Subtitle 5">
            <a:extLst>
              <a:ext uri="{FF2B5EF4-FFF2-40B4-BE49-F238E27FC236}">
                <a16:creationId xmlns:a16="http://schemas.microsoft.com/office/drawing/2014/main" id="{9BF5F5C0-EDE4-4594-97B2-E37C8ED792D6}"/>
              </a:ext>
            </a:extLst>
          </p:cNvPr>
          <p:cNvSpPr txBox="1">
            <a:spLocks/>
          </p:cNvSpPr>
          <p:nvPr/>
        </p:nvSpPr>
        <p:spPr>
          <a:xfrm>
            <a:off x="1833786" y="3521076"/>
            <a:ext cx="7464759" cy="694666"/>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defRPr/>
            </a:pPr>
            <a:r>
              <a:rPr lang="pt-BR" sz="2400" dirty="0">
                <a:solidFill>
                  <a:srgbClr val="000000"/>
                </a:solidFill>
                <a:latin typeface="IntelOne Display Light"/>
              </a:rPr>
              <a:t>AI For Youth</a:t>
            </a:r>
            <a:endParaRPr lang="en-US" dirty="0"/>
          </a:p>
        </p:txBody>
      </p:sp>
    </p:spTree>
    <p:extLst>
      <p:ext uri="{BB962C8B-B14F-4D97-AF65-F5344CB8AC3E}">
        <p14:creationId xmlns:p14="http://schemas.microsoft.com/office/powerpoint/2010/main" val="405116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8" y="87582"/>
            <a:ext cx="10805447" cy="1199822"/>
          </a:xfrm>
        </p:spPr>
        <p:txBody>
          <a:bodyPr/>
          <a:lstStyle/>
          <a:p>
            <a:r>
              <a:rPr lang="pt-BR" dirty="0">
                <a:solidFill>
                  <a:srgbClr val="000000"/>
                </a:solidFill>
              </a:rPr>
              <a:t>Vamos revisar as abordagens gerais em modelos de IA</a:t>
            </a:r>
            <a:endParaRPr lang="en-US" dirty="0">
              <a:solidFill>
                <a:srgbClr val="000000"/>
              </a:solidFill>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Rectangle 26">
            <a:extLst>
              <a:ext uri="{FF2B5EF4-FFF2-40B4-BE49-F238E27FC236}">
                <a16:creationId xmlns:a16="http://schemas.microsoft.com/office/drawing/2014/main" id="{7975BA9B-ED76-4794-A01D-B124270EF8BA}"/>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44EC6895-1167-47C4-A38D-06A2748B975C}"/>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30" name="Rectangle 29">
            <a:extLst>
              <a:ext uri="{FF2B5EF4-FFF2-40B4-BE49-F238E27FC236}">
                <a16:creationId xmlns:a16="http://schemas.microsoft.com/office/drawing/2014/main" id="{0F57EFEE-D8DE-4A10-BE22-5C4AAAFC93E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16" name="Picture 15">
            <a:extLst>
              <a:ext uri="{FF2B5EF4-FFF2-40B4-BE49-F238E27FC236}">
                <a16:creationId xmlns:a16="http://schemas.microsoft.com/office/drawing/2014/main" id="{B982AEBD-76CD-4CB4-9BCE-91F49802E29C}"/>
              </a:ext>
            </a:extLst>
          </p:cNvPr>
          <p:cNvPicPr>
            <a:picLocks noChangeAspect="1"/>
          </p:cNvPicPr>
          <p:nvPr/>
        </p:nvPicPr>
        <p:blipFill>
          <a:blip r:embed="rId4"/>
          <a:stretch>
            <a:fillRect/>
          </a:stretch>
        </p:blipFill>
        <p:spPr>
          <a:xfrm>
            <a:off x="565926" y="1952790"/>
            <a:ext cx="10553956" cy="3480924"/>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7C577C2F-FA5B-4997-9474-8FCCD0F79D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75929" y="6246485"/>
            <a:ext cx="1080977" cy="608050"/>
          </a:xfrm>
          <a:prstGeom prst="rect">
            <a:avLst/>
          </a:prstGeom>
        </p:spPr>
      </p:pic>
      <p:sp>
        <p:nvSpPr>
          <p:cNvPr id="11" name="TextBox 10">
            <a:extLst>
              <a:ext uri="{FF2B5EF4-FFF2-40B4-BE49-F238E27FC236}">
                <a16:creationId xmlns:a16="http://schemas.microsoft.com/office/drawing/2014/main" id="{F625A9CE-444F-4D90-9CC0-EBABF68D70F7}"/>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44308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8" y="87582"/>
            <a:ext cx="10093037" cy="1199822"/>
          </a:xfrm>
        </p:spPr>
        <p:txBody>
          <a:bodyPr/>
          <a:lstStyle/>
          <a:p>
            <a:r>
              <a:rPr lang="pt-BR" dirty="0">
                <a:solidFill>
                  <a:srgbClr val="000000"/>
                </a:solidFill>
              </a:rPr>
              <a:t>Vamos revisar os algoritmos comuns de AM</a:t>
            </a:r>
            <a:endParaRPr lang="en-US">
              <a:solidFill>
                <a:srgbClr val="000000"/>
              </a:solidFill>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Rectangle 26">
            <a:extLst>
              <a:ext uri="{FF2B5EF4-FFF2-40B4-BE49-F238E27FC236}">
                <a16:creationId xmlns:a16="http://schemas.microsoft.com/office/drawing/2014/main" id="{7975BA9B-ED76-4794-A01D-B124270EF8BA}"/>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8" name="Rectangle 27">
            <a:extLst>
              <a:ext uri="{FF2B5EF4-FFF2-40B4-BE49-F238E27FC236}">
                <a16:creationId xmlns:a16="http://schemas.microsoft.com/office/drawing/2014/main" id="{44EC6895-1167-47C4-A38D-06A2748B975C}"/>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C813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30" name="Rectangle 29">
            <a:extLst>
              <a:ext uri="{FF2B5EF4-FFF2-40B4-BE49-F238E27FC236}">
                <a16:creationId xmlns:a16="http://schemas.microsoft.com/office/drawing/2014/main" id="{0F57EFEE-D8DE-4A10-BE22-5C4AAAFC93E7}"/>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FF566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pic>
        <p:nvPicPr>
          <p:cNvPr id="10" name="Picture 9" descr="Text&#10;&#10;Description automatically generated with medium confidence">
            <a:extLst>
              <a:ext uri="{FF2B5EF4-FFF2-40B4-BE49-F238E27FC236}">
                <a16:creationId xmlns:a16="http://schemas.microsoft.com/office/drawing/2014/main" id="{7C577C2F-FA5B-4997-9474-8FCCD0F79D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5929" y="6246485"/>
            <a:ext cx="1080977" cy="608050"/>
          </a:xfrm>
          <a:prstGeom prst="rect">
            <a:avLst/>
          </a:prstGeom>
        </p:spPr>
      </p:pic>
      <p:pic>
        <p:nvPicPr>
          <p:cNvPr id="11" name="Google Shape;268;p8">
            <a:extLst>
              <a:ext uri="{FF2B5EF4-FFF2-40B4-BE49-F238E27FC236}">
                <a16:creationId xmlns:a16="http://schemas.microsoft.com/office/drawing/2014/main" id="{98134038-CBBC-48D8-BE75-FBCC82A88F4A}"/>
              </a:ext>
            </a:extLst>
          </p:cNvPr>
          <p:cNvPicPr preferRelativeResize="0"/>
          <p:nvPr/>
        </p:nvPicPr>
        <p:blipFill rotWithShape="1">
          <a:blip r:embed="rId5">
            <a:alphaModFix/>
          </a:blip>
          <a:srcRect/>
          <a:stretch/>
        </p:blipFill>
        <p:spPr>
          <a:xfrm>
            <a:off x="901148" y="1570648"/>
            <a:ext cx="9992139" cy="4018254"/>
          </a:xfrm>
          <a:prstGeom prst="rect">
            <a:avLst/>
          </a:prstGeom>
          <a:noFill/>
          <a:ln>
            <a:noFill/>
          </a:ln>
          <a:effectLst>
            <a:outerShdw blurRad="57150" dist="19050" dir="5400000" algn="bl" rotWithShape="0">
              <a:srgbClr val="000000">
                <a:alpha val="49411"/>
              </a:srgbClr>
            </a:outerShdw>
          </a:effectLst>
        </p:spPr>
      </p:pic>
      <p:sp>
        <p:nvSpPr>
          <p:cNvPr id="12" name="Content Placeholder 2">
            <a:extLst>
              <a:ext uri="{FF2B5EF4-FFF2-40B4-BE49-F238E27FC236}">
                <a16:creationId xmlns:a16="http://schemas.microsoft.com/office/drawing/2014/main" id="{036960BD-C73D-423F-B7E1-19E736BCB84E}"/>
              </a:ext>
            </a:extLst>
          </p:cNvPr>
          <p:cNvSpPr txBox="1">
            <a:spLocks/>
          </p:cNvSpPr>
          <p:nvPr/>
        </p:nvSpPr>
        <p:spPr>
          <a:xfrm>
            <a:off x="3428800" y="6179741"/>
            <a:ext cx="8221957" cy="36925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t-BR" sz="1000" dirty="0">
                <a:solidFill>
                  <a:srgbClr val="000000"/>
                </a:solidFill>
                <a:latin typeface="IntelOne Text"/>
                <a:ea typeface="Intel Clear" panose="020B0604020203020204" pitchFamily="34" charset="0"/>
                <a:cs typeface="Intel Clear" panose="020B0604020203020204" pitchFamily="34" charset="0"/>
                <a:sym typeface="Arial"/>
              </a:rPr>
              <a:t>Fonte: </a:t>
            </a:r>
            <a:r>
              <a:rPr lang="pt-BR" sz="1000" dirty="0">
                <a:latin typeface="IntelOne Text"/>
                <a:ea typeface="Intel Clear" panose="020B0604020203020204" pitchFamily="34" charset="0"/>
                <a:cs typeface="Intel Clear" panose="020B0604020203020204" pitchFamily="34" charset="0"/>
                <a:sym typeface="Arial"/>
              </a:rPr>
              <a:t> </a:t>
            </a:r>
            <a:r>
              <a:rPr lang="pt-BR" sz="1000" dirty="0">
                <a:latin typeface="IntelOne Text"/>
                <a:ea typeface="Intel Clear" panose="020B0604020203020204" pitchFamily="34" charset="0"/>
                <a:cs typeface="Intel Clear" panose="020B0604020203020204" pitchFamily="34" charset="0"/>
                <a:sym typeface="Arial"/>
                <a:hlinkClick r:id="rId6"/>
              </a:rPr>
              <a:t>https://www.moogsoft.com/blog/aiops/understanding-machine-learning-aiops-part-2/regression-class-clustering-graph</a:t>
            </a:r>
            <a:endParaRPr lang="fr-FR" sz="1000" dirty="0">
              <a:latin typeface="IntelOne Text"/>
              <a:ea typeface="Intel Clear" panose="020B0604020203020204" pitchFamily="34" charset="0"/>
              <a:cs typeface="Intel Clear" panose="020B0604020203020204" pitchFamily="34" charset="0"/>
              <a:sym typeface="Arial"/>
            </a:endParaRPr>
          </a:p>
          <a:p>
            <a:pPr marL="0" indent="0" algn="r">
              <a:buNone/>
            </a:pPr>
            <a:endParaRPr lang="fr-FR" sz="1000" dirty="0">
              <a:latin typeface="IntelOne Text"/>
              <a:ea typeface="Intel Clear" panose="020B0604020203020204" pitchFamily="34" charset="0"/>
              <a:cs typeface="Intel Clear" panose="020B0604020203020204" pitchFamily="34" charset="0"/>
              <a:sym typeface="Arial"/>
            </a:endParaRPr>
          </a:p>
        </p:txBody>
      </p:sp>
      <p:sp>
        <p:nvSpPr>
          <p:cNvPr id="13" name="TextBox 12">
            <a:extLst>
              <a:ext uri="{FF2B5EF4-FFF2-40B4-BE49-F238E27FC236}">
                <a16:creationId xmlns:a16="http://schemas.microsoft.com/office/drawing/2014/main" id="{487A753E-FCD3-48AD-B92B-D4ECCBC67D1F}"/>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pt-BR"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557726512"/>
      </p:ext>
    </p:extLst>
  </p:cSld>
  <p:clrMapOvr>
    <a:masterClrMapping/>
  </p:clrMapOvr>
</p:sld>
</file>

<file path=ppt/theme/theme1.xml><?xml version="1.0" encoding="utf-8"?>
<a:theme xmlns:a="http://schemas.openxmlformats.org/drawingml/2006/main" name="21_BasicWhite">
  <a:themeElements>
    <a:clrScheme name="Custom 1">
      <a:dk1>
        <a:srgbClr val="FFFFFF"/>
      </a:dk1>
      <a:lt1>
        <a:srgbClr val="000000"/>
      </a:lt1>
      <a:dk2>
        <a:srgbClr val="525252"/>
      </a:dk2>
      <a:lt2>
        <a:srgbClr val="004A86"/>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4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4.xml><?xml version="1.0" encoding="utf-8"?>
<a:theme xmlns:a="http://schemas.openxmlformats.org/drawingml/2006/main" name="3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5.xml><?xml version="1.0" encoding="utf-8"?>
<a:theme xmlns:a="http://schemas.openxmlformats.org/drawingml/2006/main" name="5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1770</Words>
  <Application>Microsoft Office PowerPoint</Application>
  <PresentationFormat>Widescreen</PresentationFormat>
  <Paragraphs>161</Paragraphs>
  <Slides>29</Slides>
  <Notes>29</Notes>
  <HiddenSlides>0</HiddenSlides>
  <MMClips>0</MMClips>
  <ScaleCrop>false</ScaleCrop>
  <HeadingPairs>
    <vt:vector size="4" baseType="variant">
      <vt:variant>
        <vt:lpstr>Tema</vt:lpstr>
      </vt:variant>
      <vt:variant>
        <vt:i4>6</vt:i4>
      </vt:variant>
      <vt:variant>
        <vt:lpstr>Títulos de slides</vt:lpstr>
      </vt:variant>
      <vt:variant>
        <vt:i4>29</vt:i4>
      </vt:variant>
    </vt:vector>
  </HeadingPairs>
  <TitlesOfParts>
    <vt:vector size="35" baseType="lpstr">
      <vt:lpstr>21_BasicWhite</vt:lpstr>
      <vt:lpstr>2_IntelNewBrand</vt:lpstr>
      <vt:lpstr>4_IntelNewBrand</vt:lpstr>
      <vt:lpstr>3_IntelNewBrand</vt:lpstr>
      <vt:lpstr>5_IntelNewBrand</vt:lpstr>
      <vt:lpstr>1_Office Theme</vt:lpstr>
      <vt:lpstr>Apresentação do PowerPoint</vt:lpstr>
      <vt:lpstr>Apresentação do PowerPoint</vt:lpstr>
      <vt:lpstr>Apresentação do PowerPoint</vt:lpstr>
      <vt:lpstr>Raiz</vt:lpstr>
      <vt:lpstr>Pixel It</vt:lpstr>
      <vt:lpstr>Apresentação do PowerPoint</vt:lpstr>
      <vt:lpstr>Apresentação do PowerPoint</vt:lpstr>
      <vt:lpstr>Vamos revisar as abordagens gerais em modelos de IA</vt:lpstr>
      <vt:lpstr>Vamos revisar os algoritmos comuns de AM</vt:lpstr>
      <vt:lpstr>Redes Neurais</vt:lpstr>
      <vt:lpstr>Redes Neurais</vt:lpstr>
      <vt:lpstr>Como é o código da Rede Neural</vt:lpstr>
      <vt:lpstr>Apresentação do PowerPoint</vt:lpstr>
      <vt:lpstr>Rede Neural Humana</vt:lpstr>
      <vt:lpstr>Instruções do jogo</vt:lpstr>
      <vt:lpstr>Apresentação do PowerPoint</vt:lpstr>
      <vt:lpstr>Apresentação do PowerPoint</vt:lpstr>
      <vt:lpstr>Apresentação do PowerPoint</vt:lpstr>
      <vt:lpstr>Apresentação do PowerPoint</vt:lpstr>
      <vt:lpstr>O que exatamente acontece?</vt:lpstr>
      <vt:lpstr>Uma matemática acontece na camada</vt:lpstr>
      <vt:lpstr>Filtro de recursos</vt:lpstr>
      <vt:lpstr>Apresentação do PowerPoint</vt:lpstr>
      <vt:lpstr>Aplicações Comuns de Redes Neurais</vt:lpstr>
      <vt:lpstr>Avaliação de Modelo</vt:lpstr>
      <vt:lpstr>Escolhendo um Modelo Adequado</vt:lpstr>
      <vt:lpstr>Apresentação do PowerPoint</vt:lpstr>
      <vt:lpstr>Reflexão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Youth </dc:title>
  <cp:lastModifiedBy>Tulio Marin</cp:lastModifiedBy>
  <cp:revision>55</cp:revision>
  <dcterms:created xsi:type="dcterms:W3CDTF">2020-10-30T12:58:17Z</dcterms:created>
  <dcterms:modified xsi:type="dcterms:W3CDTF">2023-08-01T21:18:16Z</dcterms:modified>
</cp:coreProperties>
</file>